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45BF40-4455-4BF5-BB4C-76E8D93A220B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3B764E-D636-4431-8B3D-88399A5199C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ransition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128" y="1124744"/>
            <a:ext cx="7848872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k-SK" sz="5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</a:t>
            </a:r>
            <a:r>
              <a:rPr lang="sk-SK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Elektrická energia</a:t>
            </a:r>
            <a:endParaRPr lang="sk-SK" sz="5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sk-SK" sz="4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Elektrická energia</a:t>
            </a:r>
            <a:endParaRPr lang="sk-SK" sz="4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89248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je schopnosť elektrického poľa konať elektrickú prácu. Čím </a:t>
            </a:r>
            <a:r>
              <a:rPr lang="sk-SK" i="1" dirty="0" smtClean="0"/>
              <a:t>väčšiu</a:t>
            </a:r>
            <a:r>
              <a:rPr lang="sk-SK" dirty="0" smtClean="0"/>
              <a:t> energiu má elektrické pole, tým </a:t>
            </a:r>
            <a:r>
              <a:rPr lang="sk-SK" i="1" dirty="0" smtClean="0"/>
              <a:t>viac</a:t>
            </a:r>
            <a:r>
              <a:rPr lang="sk-SK" dirty="0" smtClean="0"/>
              <a:t> elektrickej práce môže vykonať. </a:t>
            </a:r>
          </a:p>
          <a:p>
            <a:r>
              <a:rPr lang="sk-SK" dirty="0" smtClean="0"/>
              <a:t>Elektrická energia je jeden z druhov energie a možno ju meniť na mechanickú energiu, tepelnú energiu.</a:t>
            </a:r>
          </a:p>
          <a:p>
            <a:r>
              <a:rPr lang="sk-SK" b="1" dirty="0" smtClean="0"/>
              <a:t> </a:t>
            </a:r>
            <a:r>
              <a:rPr lang="sk-SK" dirty="0" smtClean="0"/>
              <a:t>Zo slnečnej energie sa dá vyrobiť elektrická energia. Slnečné lúče rozptýlené na obrovskej ploche sa najskôr musia zachytiť, ich energia sa  odoberie a premení na elektrinu.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205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25144"/>
            <a:ext cx="2664295" cy="1999692"/>
          </a:xfrm>
          <a:prstGeom prst="rect">
            <a:avLst/>
          </a:prstGeom>
          <a:noFill/>
        </p:spPr>
      </p:pic>
      <p:pic>
        <p:nvPicPr>
          <p:cNvPr id="2052" name="Picture 4" descr="Výsledok vyhľadávania obrázkov pre dopyt elektricka energ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797152"/>
            <a:ext cx="2479622" cy="181508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</a:t>
            </a:r>
            <a:r>
              <a:rPr lang="sk-SK" sz="4400" dirty="0" smtClean="0">
                <a:solidFill>
                  <a:schemeClr val="accent1"/>
                </a:solidFill>
                <a:latin typeface="Comic Sans MS" pitchFamily="66" charset="0"/>
              </a:rPr>
              <a:t>   Elektrárne </a:t>
            </a:r>
            <a:endParaRPr lang="sk-SK" sz="44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 Podľa spôsobu premeny energie sa elektrárne delia na: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tepelné</a:t>
            </a:r>
          </a:p>
          <a:p>
            <a:r>
              <a:rPr lang="sk-SK" dirty="0" smtClean="0">
                <a:solidFill>
                  <a:schemeClr val="accent1"/>
                </a:solidFill>
              </a:rPr>
              <a:t>vodné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veterné</a:t>
            </a:r>
          </a:p>
          <a:p>
            <a:r>
              <a:rPr lang="sk-SK" dirty="0" smtClean="0">
                <a:solidFill>
                  <a:schemeClr val="accent1"/>
                </a:solidFill>
              </a:rPr>
              <a:t>geotermálne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slnečné</a:t>
            </a:r>
          </a:p>
          <a:p>
            <a:r>
              <a:rPr lang="sk-SK" dirty="0" smtClean="0">
                <a:solidFill>
                  <a:schemeClr val="accent1"/>
                </a:solidFill>
              </a:rPr>
              <a:t>atómové – jadrové</a:t>
            </a:r>
          </a:p>
          <a:p>
            <a:r>
              <a:rPr lang="sk-SK" dirty="0" smtClean="0"/>
              <a:t>Elektrárne na svoju činnosť využívajú energetické zdroje, ktoré delíme na: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neobnoviteľné </a:t>
            </a:r>
            <a:r>
              <a:rPr lang="sk-SK" dirty="0" smtClean="0"/>
              <a:t>(uhlie, ropa, plyn, jadrové palivo) – nazývajú sa tiež organické palivá; vytvorili sa v priebehu miliónov rokov z tiel rastlín a živočíchov;</a:t>
            </a:r>
          </a:p>
          <a:p>
            <a:r>
              <a:rPr lang="sk-SK" dirty="0" smtClean="0">
                <a:solidFill>
                  <a:schemeClr val="accent1"/>
                </a:solidFill>
              </a:rPr>
              <a:t>obnoviteľné</a:t>
            </a:r>
            <a:r>
              <a:rPr lang="sk-SK" dirty="0" smtClean="0"/>
              <a:t> (vietor, voda, slnečné žiarenie, teplo z vnútra Zeme).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741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060848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Súvisiaci obrázok"/>
          <p:cNvSpPr>
            <a:spLocks noChangeAspect="1" noChangeArrowheads="1"/>
          </p:cNvSpPr>
          <p:nvPr/>
        </p:nvSpPr>
        <p:spPr bwMode="auto">
          <a:xfrm>
            <a:off x="155575" y="-2065338"/>
            <a:ext cx="4733925" cy="430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0" name="Picture 4" descr="Výsledok vyhľadávania obrázkov pre dopyt elektrárne tepe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589420" cy="194421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-324544" y="213285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           Tepelná elektráreň</a:t>
            </a:r>
            <a:endParaRPr 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62" name="Picture 6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2916324" cy="194421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843808" y="21328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Vodná elektráreň</a:t>
            </a:r>
            <a:endParaRPr lang="sk-SK" b="1" dirty="0">
              <a:solidFill>
                <a:srgbClr val="C00000"/>
              </a:solidFill>
            </a:endParaRPr>
          </a:p>
        </p:txBody>
      </p:sp>
      <p:pic>
        <p:nvPicPr>
          <p:cNvPr id="19464" name="Picture 8" descr="Výsledok vyhľadávania obrázkov pre dopyt veterná elektrá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60648"/>
            <a:ext cx="2808312" cy="1872208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6156176" y="21328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Veterná elektráreň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19466" name="Picture 10" descr="Výsledok vyhľadávania obrázkov pre dopyt geotermalna elektrar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924944"/>
            <a:ext cx="2896420" cy="1930947"/>
          </a:xfrm>
          <a:prstGeom prst="rect">
            <a:avLst/>
          </a:prstGeom>
          <a:noFill/>
        </p:spPr>
      </p:pic>
      <p:pic>
        <p:nvPicPr>
          <p:cNvPr id="19468" name="Picture 12" descr="Výsledok vyhľadávania obrázkov pre dopyt slnečná elektráreň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2996952"/>
            <a:ext cx="2891855" cy="1902187"/>
          </a:xfrm>
          <a:prstGeom prst="rect">
            <a:avLst/>
          </a:prstGeom>
          <a:noFill/>
        </p:spPr>
      </p:pic>
      <p:pic>
        <p:nvPicPr>
          <p:cNvPr id="19470" name="Picture 14" descr="Súvisiaci obráz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47656" y="2996952"/>
            <a:ext cx="2628800" cy="1871992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251520" y="48691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Geotermálna elektráreň</a:t>
            </a:r>
            <a:endParaRPr lang="sk-SK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131840" y="48691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Slnečná elektráreň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119664" y="49411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Atómová , jadrová elektráreň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  </a:t>
            </a:r>
            <a:r>
              <a:rPr lang="sk-SK" sz="4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Elektrické značky</a:t>
            </a:r>
            <a:endParaRPr lang="sk-SK" sz="4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386" name="Picture 2" descr="Výsledok vyhľadávania obrázkov pre dopyt elektricke znac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2776"/>
            <a:ext cx="3744416" cy="481714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79512" y="1628800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sz="2000" dirty="0" smtClean="0"/>
              <a:t>je ľubovoľný dohodnutý symbol používaný v elektrických schémach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Obdélník 5"/>
          <p:cNvSpPr/>
          <p:nvPr/>
        </p:nvSpPr>
        <p:spPr>
          <a:xfrm>
            <a:off x="179512" y="26369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sz="2000" dirty="0" smtClean="0"/>
              <a:t>V zahraničí sa môžu používať odlišné značky. </a:t>
            </a:r>
            <a:endParaRPr lang="sk-SK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189</Words>
  <Application>Microsoft Office PowerPoint</Application>
  <PresentationFormat>Prezentácia na obrazovke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Arkýř</vt:lpstr>
      <vt:lpstr>     Elektrická energia</vt:lpstr>
      <vt:lpstr>         Elektrická energia</vt:lpstr>
      <vt:lpstr>             Elektrárne </vt:lpstr>
      <vt:lpstr>Prezentácia programu PowerPoint</vt:lpstr>
      <vt:lpstr>        Elektrické značky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Pouzivatel</dc:creator>
  <cp:lastModifiedBy>Ladislav Katona</cp:lastModifiedBy>
  <cp:revision>19</cp:revision>
  <dcterms:created xsi:type="dcterms:W3CDTF">2019-02-14T13:29:30Z</dcterms:created>
  <dcterms:modified xsi:type="dcterms:W3CDTF">2021-04-14T10:04:58Z</dcterms:modified>
</cp:coreProperties>
</file>