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1" r:id="rId4"/>
    <p:sldId id="282" r:id="rId5"/>
    <p:sldId id="283" r:id="rId6"/>
    <p:sldId id="263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83" d="100"/>
          <a:sy n="83" d="100"/>
        </p:scale>
        <p:origin x="146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DA39CA-5D66-46E3-8CF5-2F990151517B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214290"/>
            <a:ext cx="665288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dirty="0" smtClean="0"/>
              <a:t>Látky a ich vlastnosti</a:t>
            </a:r>
            <a:endParaRPr lang="sk-SK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5517232"/>
            <a:ext cx="6678488" cy="79208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sk-SK" sz="3600" dirty="0" smtClean="0"/>
              <a:t>Skúmanie rozpustnosti chloridu sodného vo vode</a:t>
            </a:r>
            <a:endParaRPr lang="sk-SK" sz="3600" dirty="0"/>
          </a:p>
        </p:txBody>
      </p:sp>
      <p:pic>
        <p:nvPicPr>
          <p:cNvPr id="7170" name="Picture 2" descr="Súvisiaci obrázok"/>
          <p:cNvPicPr>
            <a:picLocks noChangeAspect="1" noChangeArrowheads="1"/>
          </p:cNvPicPr>
          <p:nvPr/>
        </p:nvPicPr>
        <p:blipFill>
          <a:blip r:embed="rId2" cstate="print"/>
          <a:srcRect l="13745" r="13601"/>
          <a:stretch>
            <a:fillRect/>
          </a:stretch>
        </p:blipFill>
        <p:spPr bwMode="auto">
          <a:xfrm>
            <a:off x="2843808" y="1772816"/>
            <a:ext cx="5328592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48464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Skúmame rozpustnosť chloridu sodného vo vode</a:t>
            </a:r>
            <a:endParaRPr lang="sk-SK" dirty="0"/>
          </a:p>
        </p:txBody>
      </p:sp>
      <p:pic>
        <p:nvPicPr>
          <p:cNvPr id="8" name="Zástupný symbol obsahu 7" descr="ropúšťanie sol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124744"/>
            <a:ext cx="5472608" cy="55061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2440" cy="63408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Skúmame rozpustnosť chloridu sodného vo vode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435280" cy="5421216"/>
          </a:xfrm>
        </p:spPr>
        <p:txBody>
          <a:bodyPr>
            <a:normAutofit lnSpcReduction="10000"/>
          </a:bodyPr>
          <a:lstStyle/>
          <a:p>
            <a:r>
              <a:rPr lang="sk-SK" sz="2000" b="1" u="sng" dirty="0" smtClean="0"/>
              <a:t>Úloha: </a:t>
            </a:r>
            <a:r>
              <a:rPr lang="sk-SK" sz="2000" dirty="0" smtClean="0"/>
              <a:t>Zisti koľko najviac chloridu sodného sa rozpustí v 100 g vody pri bežnej teplote.</a:t>
            </a:r>
          </a:p>
          <a:p>
            <a:r>
              <a:rPr lang="sk-SK" sz="2000" b="1" u="sng" dirty="0" smtClean="0"/>
              <a:t>Pomôcky a chemikálie: </a:t>
            </a:r>
            <a:r>
              <a:rPr lang="sk-SK" sz="2000" dirty="0" smtClean="0"/>
              <a:t>kadička, laboratórne váhy, odmerný valec, dve hodinové sklíčka, sklená tyčinka, chlorid sodný, voda.</a:t>
            </a:r>
          </a:p>
          <a:p>
            <a:r>
              <a:rPr lang="sk-SK" sz="2000" b="1" u="sng" dirty="0" smtClean="0"/>
              <a:t>Postup: </a:t>
            </a:r>
            <a:r>
              <a:rPr lang="sk-SK" sz="2000" dirty="0" smtClean="0"/>
              <a:t>- na hodinové sklíčka navážime po 20 g chloridu sodného</a:t>
            </a:r>
          </a:p>
          <a:p>
            <a:pPr>
              <a:buNone/>
            </a:pPr>
            <a:r>
              <a:rPr lang="sk-SK" sz="2000" dirty="0" smtClean="0"/>
              <a:t>		      - do kadičky nalejeme 100 ml vody ( odmerný valec, 100 ml 			predstavuje 100g)</a:t>
            </a:r>
          </a:p>
          <a:p>
            <a:pPr>
              <a:buNone/>
            </a:pPr>
            <a:r>
              <a:rPr lang="sk-SK" sz="2000" dirty="0" smtClean="0"/>
              <a:t>		      - prvých 20g nasypeme do kadičky, miešame a pripravíme 	  		</a:t>
            </a:r>
            <a:r>
              <a:rPr lang="sk-SK" sz="2000" b="1" dirty="0" smtClean="0"/>
              <a:t>roztok A </a:t>
            </a:r>
            <a:r>
              <a:rPr lang="sk-SK" sz="2000" dirty="0" smtClean="0"/>
              <a:t>, pozorujeme</a:t>
            </a:r>
          </a:p>
          <a:p>
            <a:pPr>
              <a:buNone/>
            </a:pPr>
            <a:r>
              <a:rPr lang="sk-SK" sz="2000" b="1" dirty="0" smtClean="0"/>
              <a:t>		</a:t>
            </a:r>
            <a:r>
              <a:rPr lang="sk-SK" sz="2000" dirty="0" smtClean="0"/>
              <a:t>       - do tohto roztoku POSTUPNE pridávame chlorid sodný z 			druhého sklíčka a miešame, pripravujeme </a:t>
            </a:r>
            <a:r>
              <a:rPr lang="sk-SK" sz="2000" b="1" dirty="0" smtClean="0"/>
              <a:t>roztok B 			</a:t>
            </a:r>
            <a:r>
              <a:rPr lang="sk-SK" sz="2000" dirty="0" smtClean="0"/>
              <a:t>pozorujeme</a:t>
            </a:r>
          </a:p>
          <a:p>
            <a:pPr>
              <a:buNone/>
            </a:pPr>
            <a:r>
              <a:rPr lang="sk-SK" sz="2000" dirty="0" smtClean="0"/>
              <a:t>		       - ak začne zostávať na dne nádoby nerozpustený chlorid 			sodný, prestaneme pridávať a zvyšný chlorid sodný 			odvážime a zapíšeme </a:t>
            </a:r>
          </a:p>
          <a:p>
            <a:pPr>
              <a:buNone/>
            </a:pPr>
            <a:r>
              <a:rPr lang="sk-SK" sz="2000" b="1" dirty="0" smtClean="0"/>
              <a:t>		      </a:t>
            </a:r>
            <a:endParaRPr lang="sk-SK" sz="2000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395536" y="6309320"/>
            <a:ext cx="307183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err="1" smtClean="0"/>
              <a:t>↑Zapíš</a:t>
            </a:r>
            <a:r>
              <a:rPr lang="sk-SK" i="1" dirty="0" smtClean="0"/>
              <a:t> do </a:t>
            </a:r>
            <a:r>
              <a:rPr lang="sk-SK" i="1" dirty="0" err="1" smtClean="0"/>
              <a:t>zošita:↑</a:t>
            </a:r>
            <a:endParaRPr lang="sk-SK" i="1" dirty="0"/>
          </a:p>
        </p:txBody>
      </p:sp>
      <p:sp>
        <p:nvSpPr>
          <p:cNvPr id="5" name="BlokTextu 4"/>
          <p:cNvSpPr txBox="1"/>
          <p:nvPr/>
        </p:nvSpPr>
        <p:spPr>
          <a:xfrm>
            <a:off x="5857884" y="6286520"/>
            <a:ext cx="3071834" cy="369332"/>
          </a:xfrm>
          <a:prstGeom prst="rect">
            <a:avLst/>
          </a:prstGeom>
          <a:effectLst>
            <a:outerShdw blurRad="50800" dist="25000" dir="5400000" rotWithShape="0">
              <a:srgbClr val="000000">
                <a:alpha val="27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smtClean="0"/>
              <a:t>Pozorujeme a skúmame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Skúmame rozpustnosť chloridu sodného vo vode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/>
          <a:lstStyle/>
          <a:p>
            <a:r>
              <a:rPr lang="sk-SK" dirty="0" smtClean="0"/>
              <a:t>Výsledok: </a:t>
            </a:r>
            <a:endParaRPr lang="sk-SK" dirty="0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5094684" cy="254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1331640" y="3933056"/>
            <a:ext cx="252028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Roztok A</a:t>
            </a:r>
            <a:endParaRPr lang="sk-SK" sz="2400" dirty="0"/>
          </a:p>
        </p:txBody>
      </p:sp>
      <p:sp>
        <p:nvSpPr>
          <p:cNvPr id="8" name="BlokTextu 7"/>
          <p:cNvSpPr txBox="1"/>
          <p:nvPr/>
        </p:nvSpPr>
        <p:spPr>
          <a:xfrm>
            <a:off x="4932040" y="3933056"/>
            <a:ext cx="2304256" cy="4616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Roztok B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1331640" y="4509120"/>
            <a:ext cx="252028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Rovnorodá zmes</a:t>
            </a:r>
            <a:endParaRPr lang="sk-SK" sz="2400" dirty="0"/>
          </a:p>
        </p:txBody>
      </p:sp>
      <p:sp>
        <p:nvSpPr>
          <p:cNvPr id="10" name="BlokTextu 9"/>
          <p:cNvSpPr txBox="1"/>
          <p:nvPr/>
        </p:nvSpPr>
        <p:spPr>
          <a:xfrm>
            <a:off x="4860032" y="4509120"/>
            <a:ext cx="2520280" cy="4616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Rôznorodá zmes</a:t>
            </a:r>
            <a:endParaRPr lang="sk-SK" sz="2400" dirty="0"/>
          </a:p>
        </p:txBody>
      </p:sp>
      <p:sp>
        <p:nvSpPr>
          <p:cNvPr id="11" name="BlokTextu 10"/>
          <p:cNvSpPr txBox="1"/>
          <p:nvPr/>
        </p:nvSpPr>
        <p:spPr>
          <a:xfrm>
            <a:off x="6588224" y="3140968"/>
            <a:ext cx="2555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Nerozpustený zvyšok chloridu sodného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539552" y="5229200"/>
            <a:ext cx="828092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400" b="1" dirty="0" smtClean="0"/>
              <a:t>Nasýtený roztok </a:t>
            </a:r>
            <a:r>
              <a:rPr lang="sk-SK" sz="2400" dirty="0" smtClean="0"/>
              <a:t>je roztok, v ktorom sa už pri danej teplote </a:t>
            </a:r>
            <a:r>
              <a:rPr lang="sk-SK" sz="2400" b="1" dirty="0" smtClean="0"/>
              <a:t>nerozpustí </a:t>
            </a:r>
            <a:r>
              <a:rPr lang="sk-SK" sz="2400" dirty="0" smtClean="0"/>
              <a:t>ďalšie množstvo látky .</a:t>
            </a:r>
            <a:endParaRPr lang="sk-SK" sz="2400" dirty="0"/>
          </a:p>
        </p:txBody>
      </p:sp>
      <p:sp>
        <p:nvSpPr>
          <p:cNvPr id="17" name="BlokTextu 16"/>
          <p:cNvSpPr txBox="1"/>
          <p:nvPr/>
        </p:nvSpPr>
        <p:spPr>
          <a:xfrm>
            <a:off x="395536" y="6309320"/>
            <a:ext cx="307183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err="1" smtClean="0"/>
              <a:t>↑Zapíš</a:t>
            </a:r>
            <a:r>
              <a:rPr lang="sk-SK" i="1" dirty="0" smtClean="0"/>
              <a:t> do </a:t>
            </a:r>
            <a:r>
              <a:rPr lang="sk-SK" i="1" dirty="0" err="1" smtClean="0"/>
              <a:t>zošita:↑</a:t>
            </a:r>
            <a:endParaRPr lang="sk-SK" i="1" dirty="0"/>
          </a:p>
        </p:txBody>
      </p:sp>
      <p:cxnSp>
        <p:nvCxnSpPr>
          <p:cNvPr id="15" name="Rovná spojovacia šípka 14"/>
          <p:cNvCxnSpPr/>
          <p:nvPr/>
        </p:nvCxnSpPr>
        <p:spPr>
          <a:xfrm flipV="1">
            <a:off x="3995936" y="3068960"/>
            <a:ext cx="1440160" cy="208823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8" grpId="0" animBg="1"/>
      <p:bldP spid="9" grpId="0" animBg="1"/>
      <p:bldP spid="10" grpId="0" animBg="1"/>
      <p:bldP spid="11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sk-SK" dirty="0" smtClean="0"/>
              <a:t>Rozpustnosť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7467600" cy="4873752"/>
          </a:xfrm>
        </p:spPr>
        <p:txBody>
          <a:bodyPr/>
          <a:lstStyle/>
          <a:p>
            <a:r>
              <a:rPr lang="sk-SK" dirty="0" smtClean="0"/>
              <a:t>Je to vlastnosť chemických látok.</a:t>
            </a:r>
          </a:p>
          <a:p>
            <a:r>
              <a:rPr lang="sk-SK" dirty="0" smtClean="0"/>
              <a:t>Udáva sa v tabuľkách.</a:t>
            </a:r>
          </a:p>
          <a:p>
            <a:r>
              <a:rPr lang="sk-SK" dirty="0" smtClean="0"/>
              <a:t>Môže ju viac alebo menej ovplyvňovať teplota rozpúšťadla.</a:t>
            </a:r>
            <a:endParaRPr lang="sk-SK" dirty="0"/>
          </a:p>
        </p:txBody>
      </p:sp>
      <p:pic>
        <p:nvPicPr>
          <p:cNvPr id="22530" name="Picture 2" descr="Výsledok vyhľadávania obrázkov pre dopyt rozpustnosť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140968"/>
            <a:ext cx="4775512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/>
              <a:t>Ďakujem za pozornosť!</a:t>
            </a:r>
            <a:endParaRPr lang="sk-SK" sz="4000" dirty="0"/>
          </a:p>
        </p:txBody>
      </p:sp>
      <p:sp>
        <p:nvSpPr>
          <p:cNvPr id="5" name="BlokTextu 4"/>
          <p:cNvSpPr txBox="1"/>
          <p:nvPr/>
        </p:nvSpPr>
        <p:spPr>
          <a:xfrm>
            <a:off x="539552" y="537321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Zdroj obrázkov: internet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998</TotalTime>
  <Words>258</Words>
  <Application>Microsoft Office PowerPoint</Application>
  <PresentationFormat>Prezentácia na obrazovke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Century Schoolbook</vt:lpstr>
      <vt:lpstr>Wingdings</vt:lpstr>
      <vt:lpstr>Wingdings 2</vt:lpstr>
      <vt:lpstr>Arkáda</vt:lpstr>
      <vt:lpstr>Látky a ich vlastnosti</vt:lpstr>
      <vt:lpstr>Skúmame rozpustnosť chloridu sodného vo vode</vt:lpstr>
      <vt:lpstr>Skúmame rozpustnosť chloridu sodného vo vode</vt:lpstr>
      <vt:lpstr>Skúmame rozpustnosť chloridu sodného vo vode</vt:lpstr>
      <vt:lpstr>Rozpustnosť 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ich vlastnosti</dc:title>
  <dc:creator>user</dc:creator>
  <cp:lastModifiedBy>Uzivatel</cp:lastModifiedBy>
  <cp:revision>194</cp:revision>
  <dcterms:created xsi:type="dcterms:W3CDTF">2017-09-03T06:20:55Z</dcterms:created>
  <dcterms:modified xsi:type="dcterms:W3CDTF">2020-11-03T19:35:26Z</dcterms:modified>
</cp:coreProperties>
</file>