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6" r:id="rId5"/>
    <p:sldId id="260" r:id="rId6"/>
    <p:sldId id="267" r:id="rId7"/>
    <p:sldId id="268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a bez názvu" id="{AC49D974-C099-4A12-BD6C-6D31B2BC82AC}">
          <p14:sldIdLst>
            <p14:sldId id="262"/>
            <p14:sldId id="257"/>
            <p14:sldId id="258"/>
            <p14:sldId id="266"/>
            <p14:sldId id="260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75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6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318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068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06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472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480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412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841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95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75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1718A-8CC8-4045-B49B-2F0A365355BD}" type="datetimeFigureOut">
              <a:rPr lang="sk-SK" smtClean="0"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E5993-3F79-4471-9FD8-1F61FE52785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968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5000" b="1" dirty="0" smtClean="0"/>
              <a:t>Technické materiály                           ich vlastnosti a </a:t>
            </a:r>
            <a:r>
              <a:rPr lang="sk-SK" sz="5000" b="1" dirty="0" smtClean="0"/>
              <a:t>využitie</a:t>
            </a:r>
          </a:p>
          <a:p>
            <a:pPr marL="0" indent="0" algn="ctr">
              <a:buNone/>
            </a:pPr>
            <a:r>
              <a:rPr lang="sk-SK" sz="5000" b="1" dirty="0" smtClean="0"/>
              <a:t>2. časť</a:t>
            </a:r>
            <a:r>
              <a:rPr lang="sk-SK" sz="5000" b="1" dirty="0" smtClean="0"/>
              <a:t/>
            </a:r>
            <a:br>
              <a:rPr lang="sk-SK" sz="5000" b="1" dirty="0" smtClean="0"/>
            </a:br>
            <a:endParaRPr lang="sk-SK" sz="5000" b="1" dirty="0"/>
          </a:p>
        </p:txBody>
      </p:sp>
    </p:spTree>
    <p:extLst>
      <p:ext uri="{BB962C8B-B14F-4D97-AF65-F5344CB8AC3E}">
        <p14:creationId xmlns:p14="http://schemas.microsoft.com/office/powerpoint/2010/main" val="155746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5987008" cy="7200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4000" b="1" dirty="0" smtClean="0"/>
              <a:t>Keramické materiály</a:t>
            </a:r>
          </a:p>
          <a:p>
            <a:pPr lvl="0"/>
            <a:r>
              <a:rPr lang="sk-SK" sz="4000" dirty="0" smtClean="0"/>
              <a:t>tuhé materiály vyrobené vysokoteplotnými chemickými reakciami z kremičitanov a oxidov</a:t>
            </a:r>
          </a:p>
          <a:p>
            <a:pPr lvl="0"/>
            <a:r>
              <a:rPr lang="sk-SK" sz="4000" dirty="0" smtClean="0"/>
              <a:t>tvrdé, vysoko tepelne stabilné, krehké, elektricky nevodivé, dobrá odolnosť voči korózii a opotrebeniu</a:t>
            </a: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7192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58018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620688"/>
            <a:ext cx="8280920" cy="623731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4200" b="1" dirty="0" smtClean="0"/>
              <a:t>Sklo</a:t>
            </a:r>
            <a:endParaRPr lang="sk-SK" sz="4200" b="1" dirty="0"/>
          </a:p>
          <a:p>
            <a:pPr lvl="0">
              <a:lnSpc>
                <a:spcPct val="150000"/>
              </a:lnSpc>
            </a:pPr>
            <a:r>
              <a:rPr lang="sk-SK" sz="4200" dirty="0"/>
              <a:t>rovnorodá a beztvará látka</a:t>
            </a:r>
          </a:p>
          <a:p>
            <a:pPr lvl="0"/>
            <a:r>
              <a:rPr lang="sk-SK" sz="4200" dirty="0"/>
              <a:t>pevné, krehké, priehľadné</a:t>
            </a:r>
          </a:p>
          <a:p>
            <a:pPr lvl="0"/>
            <a:r>
              <a:rPr lang="sk-SK" sz="4200" dirty="0"/>
              <a:t>na jeho výrobu sa používa sklársky piesok</a:t>
            </a:r>
          </a:p>
          <a:p>
            <a:pPr marL="0" indent="0">
              <a:buNone/>
            </a:pPr>
            <a:endParaRPr lang="sk-SK" sz="4200" dirty="0"/>
          </a:p>
        </p:txBody>
      </p:sp>
    </p:spTree>
    <p:extLst>
      <p:ext uri="{BB962C8B-B14F-4D97-AF65-F5344CB8AC3E}">
        <p14:creationId xmlns:p14="http://schemas.microsoft.com/office/powerpoint/2010/main" val="274694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33265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686800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3800" b="1" dirty="0" smtClean="0"/>
              <a:t>Guma</a:t>
            </a:r>
            <a:endParaRPr lang="sk-SK" sz="3800" b="1" dirty="0"/>
          </a:p>
          <a:p>
            <a:pPr lvl="0"/>
            <a:r>
              <a:rPr lang="sk-SK" sz="3800" dirty="0"/>
              <a:t>pružná látka získavaná vulkanizáciou (zušľachťovaním) prírodného alebo syntetického kaučuku. Prírodný kaučuk sa získava zo štiav stromov kaučukovníkov (asi 1/3 celkovej spotreby)</a:t>
            </a:r>
          </a:p>
          <a:p>
            <a:pPr lvl="0"/>
            <a:r>
              <a:rPr lang="sk-SK" sz="3800" dirty="0"/>
              <a:t>elastická, odolná proti napučaniu</a:t>
            </a:r>
          </a:p>
          <a:p>
            <a:pPr lvl="0"/>
            <a:r>
              <a:rPr lang="sk-SK" sz="3800" dirty="0"/>
              <a:t>využíva sa v elektrotechnickom priemysle ako izolant, na výrobu hadíc, vodovodných tesnení a pod.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7993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748464" cy="6525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3800" b="1" dirty="0"/>
              <a:t>Textil</a:t>
            </a:r>
          </a:p>
          <a:p>
            <a:pPr lvl="0"/>
            <a:r>
              <a:rPr lang="sk-SK" sz="3800" dirty="0"/>
              <a:t>vyrobený z prírodných alebo syntetických vlákien </a:t>
            </a:r>
          </a:p>
          <a:p>
            <a:pPr lvl="0"/>
            <a:r>
              <a:rPr lang="sk-SK" sz="3800" dirty="0"/>
              <a:t>pevný a </a:t>
            </a:r>
            <a:r>
              <a:rPr lang="sk-SK" sz="3800" dirty="0" smtClean="0"/>
              <a:t>ťažný</a:t>
            </a:r>
          </a:p>
          <a:p>
            <a:pPr marL="0" lvl="0" indent="0">
              <a:buNone/>
            </a:pPr>
            <a:endParaRPr lang="sk-SK" sz="3800" dirty="0"/>
          </a:p>
          <a:p>
            <a:pPr marL="0" lvl="0" indent="0">
              <a:buNone/>
            </a:pPr>
            <a:r>
              <a:rPr lang="sk-SK" sz="3800" dirty="0" smtClean="0"/>
              <a:t>a)  </a:t>
            </a:r>
            <a:r>
              <a:rPr lang="sk-SK" sz="3800" b="1" dirty="0" smtClean="0"/>
              <a:t>prírodné </a:t>
            </a:r>
            <a:r>
              <a:rPr lang="sk-SK" sz="3800" b="1" dirty="0"/>
              <a:t>textilné vlákna</a:t>
            </a:r>
            <a:r>
              <a:rPr lang="sk-SK" sz="3800" dirty="0"/>
              <a:t>:</a:t>
            </a:r>
          </a:p>
          <a:p>
            <a:pPr marL="0" lvl="0" indent="0">
              <a:buNone/>
            </a:pPr>
            <a:r>
              <a:rPr lang="sk-SK" sz="3800" dirty="0" smtClean="0"/>
              <a:t>-  živočíšneho </a:t>
            </a:r>
            <a:r>
              <a:rPr lang="sk-SK" sz="3800" dirty="0"/>
              <a:t>pôvodu (ovčia vlna, vlna </a:t>
            </a:r>
            <a:r>
              <a:rPr lang="sk-SK" sz="3800" dirty="0" smtClean="0"/>
              <a:t>      z</a:t>
            </a:r>
            <a:r>
              <a:rPr lang="sk-SK" sz="3800" dirty="0"/>
              <a:t> alpaky a pod.)</a:t>
            </a:r>
          </a:p>
          <a:p>
            <a:pPr marL="0" lvl="0" indent="0">
              <a:buNone/>
            </a:pPr>
            <a:r>
              <a:rPr lang="sk-SK" sz="3800" dirty="0" smtClean="0"/>
              <a:t>-  rastlinného </a:t>
            </a:r>
            <a:r>
              <a:rPr lang="sk-SK" sz="3800" dirty="0"/>
              <a:t>pôvodu (bavlna, ľan, a pod.)</a:t>
            </a:r>
          </a:p>
          <a:p>
            <a:pPr marL="0" indent="0">
              <a:buNone/>
            </a:pP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3183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k-SK" sz="4000" dirty="0" smtClean="0"/>
              <a:t>b) </a:t>
            </a:r>
            <a:r>
              <a:rPr lang="sk-SK" sz="4000" b="1" dirty="0" smtClean="0"/>
              <a:t>syntetické textilné vlákna  </a:t>
            </a:r>
            <a:r>
              <a:rPr lang="sk-SK" sz="4000" dirty="0" smtClean="0"/>
              <a:t>                sa vyrábajú z ropy (</a:t>
            </a:r>
            <a:r>
              <a:rPr lang="sk-SK" sz="4000" dirty="0" err="1" smtClean="0"/>
              <a:t>akryl</a:t>
            </a:r>
            <a:r>
              <a:rPr lang="sk-SK" sz="4000" dirty="0" smtClean="0"/>
              <a:t>, </a:t>
            </a:r>
            <a:r>
              <a:rPr lang="sk-SK" sz="4000" dirty="0" err="1" smtClean="0"/>
              <a:t>lycra</a:t>
            </a:r>
            <a:r>
              <a:rPr lang="sk-SK" sz="4000" dirty="0" smtClean="0"/>
              <a:t>, </a:t>
            </a:r>
            <a:r>
              <a:rPr lang="sk-SK" sz="4000" dirty="0" err="1" smtClean="0"/>
              <a:t>elastan</a:t>
            </a:r>
            <a:r>
              <a:rPr lang="sk-SK" sz="4000" dirty="0" smtClean="0"/>
              <a:t> a pod.) Na rozdiel od prírodných vlákien sú pevnejšie, odolnejšie proti oderu, nekrčivé. V prírode sú takmer nerozložiteľné. Nedostatočne prepúšťajú vzduch a vlhkosť, </a:t>
            </a:r>
          </a:p>
          <a:p>
            <a:pPr marL="0" lvl="0" indent="0">
              <a:buNone/>
            </a:pPr>
            <a:r>
              <a:rPr lang="sk-SK" sz="4000" dirty="0" smtClean="0"/>
              <a:t>elektrizujú (priťahujú špinu).</a:t>
            </a:r>
          </a:p>
          <a:p>
            <a:pPr marL="0" indent="0">
              <a:buNone/>
            </a:pP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0135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4000" b="1" dirty="0" err="1" smtClean="0"/>
              <a:t>Kompozity</a:t>
            </a:r>
            <a:endParaRPr lang="sk-SK" sz="4000" b="1" dirty="0" smtClean="0"/>
          </a:p>
          <a:p>
            <a:pPr lvl="0"/>
            <a:r>
              <a:rPr lang="sk-SK" sz="4000" dirty="0" smtClean="0"/>
              <a:t>vznikli kombináciou existujúcich jednoduchých materiálov s využitím poznatkov fyzikálnej metalurgie, napr. železobetón                          (oceľové drôty + betón)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583512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</Words>
  <Application>Microsoft Office PowerPoint</Application>
  <PresentationFormat>Prezentácia na obrazovke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Technické materiály                           ich vlastnosti a využitie</dc:title>
  <dc:creator>Laci</dc:creator>
  <cp:lastModifiedBy>Ladislav Katona</cp:lastModifiedBy>
  <cp:revision>6</cp:revision>
  <dcterms:created xsi:type="dcterms:W3CDTF">2018-11-09T20:18:38Z</dcterms:created>
  <dcterms:modified xsi:type="dcterms:W3CDTF">2020-11-03T21:13:07Z</dcterms:modified>
</cp:coreProperties>
</file>