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4F24E-E3B5-46CE-AA26-369085466654}" v="1456" dt="2020-04-05T12:08:56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Betík" userId="4be8fdc74957039e" providerId="LiveId" clId="{29B4F24E-E3B5-46CE-AA26-369085466654}"/>
    <pc:docChg chg="undo redo custSel mod addSld delSld modSld modMainMaster">
      <pc:chgData name="Michal Betík" userId="4be8fdc74957039e" providerId="LiveId" clId="{29B4F24E-E3B5-46CE-AA26-369085466654}" dt="2020-04-06T08:55:11.001" v="7581" actId="20577"/>
      <pc:docMkLst>
        <pc:docMk/>
      </pc:docMkLst>
      <pc:sldChg chg="addSp modSp mod modTransition setBg">
        <pc:chgData name="Michal Betík" userId="4be8fdc74957039e" providerId="LiveId" clId="{29B4F24E-E3B5-46CE-AA26-369085466654}" dt="2020-04-06T08:55:11.001" v="7581" actId="20577"/>
        <pc:sldMkLst>
          <pc:docMk/>
          <pc:sldMk cId="1481513786" sldId="256"/>
        </pc:sldMkLst>
        <pc:spChg chg="add mod">
          <ac:chgData name="Michal Betík" userId="4be8fdc74957039e" providerId="LiveId" clId="{29B4F24E-E3B5-46CE-AA26-369085466654}" dt="2020-04-06T08:55:11.001" v="7581" actId="20577"/>
          <ac:spMkLst>
            <pc:docMk/>
            <pc:sldMk cId="1481513786" sldId="256"/>
            <ac:spMk id="4" creationId="{B26C1502-A822-404B-8D5A-DA02EEB2C1FA}"/>
          </ac:spMkLst>
        </pc:spChg>
      </pc:sldChg>
      <pc:sldChg chg="addSp delSp modSp mod modTransition modAnim">
        <pc:chgData name="Michal Betík" userId="4be8fdc74957039e" providerId="LiveId" clId="{29B4F24E-E3B5-46CE-AA26-369085466654}" dt="2020-04-02T14:16:12.865" v="3471"/>
        <pc:sldMkLst>
          <pc:docMk/>
          <pc:sldMk cId="2628263531" sldId="257"/>
        </pc:sldMkLst>
        <pc:spChg chg="mod ord">
          <ac:chgData name="Michal Betík" userId="4be8fdc74957039e" providerId="LiveId" clId="{29B4F24E-E3B5-46CE-AA26-369085466654}" dt="2020-04-02T12:49:25.710" v="1332" actId="1035"/>
          <ac:spMkLst>
            <pc:docMk/>
            <pc:sldMk cId="2628263531" sldId="257"/>
            <ac:spMk id="2" creationId="{5E3B32D9-D5B1-49BB-AC8C-60E4C2AC4D6C}"/>
          </ac:spMkLst>
        </pc:spChg>
        <pc:spChg chg="add del mod">
          <ac:chgData name="Michal Betík" userId="4be8fdc74957039e" providerId="LiveId" clId="{29B4F24E-E3B5-46CE-AA26-369085466654}" dt="2020-04-02T14:14:14.361" v="3187" actId="478"/>
          <ac:spMkLst>
            <pc:docMk/>
            <pc:sldMk cId="2628263531" sldId="257"/>
            <ac:spMk id="3" creationId="{8645EDC6-2DDC-47D4-9376-4A905279AA7E}"/>
          </ac:spMkLst>
        </pc:spChg>
        <pc:spChg chg="del">
          <ac:chgData name="Michal Betík" userId="4be8fdc74957039e" providerId="LiveId" clId="{29B4F24E-E3B5-46CE-AA26-369085466654}" dt="2020-04-02T12:48:56.946" v="1290" actId="931"/>
          <ac:spMkLst>
            <pc:docMk/>
            <pc:sldMk cId="2628263531" sldId="257"/>
            <ac:spMk id="3" creationId="{E02BCD30-89B2-4309-A5E5-A41095669D0A}"/>
          </ac:spMkLst>
        </pc:spChg>
        <pc:spChg chg="add del mod">
          <ac:chgData name="Michal Betík" userId="4be8fdc74957039e" providerId="LiveId" clId="{29B4F24E-E3B5-46CE-AA26-369085466654}" dt="2020-04-02T14:13:28.881" v="3159" actId="478"/>
          <ac:spMkLst>
            <pc:docMk/>
            <pc:sldMk cId="2628263531" sldId="257"/>
            <ac:spMk id="4" creationId="{82070F62-F995-434C-B523-373DD8621D62}"/>
          </ac:spMkLst>
        </pc:spChg>
        <pc:spChg chg="del mod">
          <ac:chgData name="Michal Betík" userId="4be8fdc74957039e" providerId="LiveId" clId="{29B4F24E-E3B5-46CE-AA26-369085466654}" dt="2020-04-02T12:40:21.766" v="1289" actId="478"/>
          <ac:spMkLst>
            <pc:docMk/>
            <pc:sldMk cId="2628263531" sldId="257"/>
            <ac:spMk id="4" creationId="{B03C9162-5E70-4BE2-B632-15E26B639D89}"/>
          </ac:spMkLst>
        </pc:spChg>
        <pc:spChg chg="add del mod">
          <ac:chgData name="Michal Betík" userId="4be8fdc74957039e" providerId="LiveId" clId="{29B4F24E-E3B5-46CE-AA26-369085466654}" dt="2020-04-02T14:14:14.361" v="3187" actId="478"/>
          <ac:spMkLst>
            <pc:docMk/>
            <pc:sldMk cId="2628263531" sldId="257"/>
            <ac:spMk id="5" creationId="{6B571CC6-3AF8-42B5-957A-A602ACDEFBE9}"/>
          </ac:spMkLst>
        </pc:spChg>
        <pc:spChg chg="add mod">
          <ac:chgData name="Michal Betík" userId="4be8fdc74957039e" providerId="LiveId" clId="{29B4F24E-E3B5-46CE-AA26-369085466654}" dt="2020-04-02T14:16:02.316" v="3470" actId="20577"/>
          <ac:spMkLst>
            <pc:docMk/>
            <pc:sldMk cId="2628263531" sldId="257"/>
            <ac:spMk id="7" creationId="{9BD905DA-12EA-4E0B-8706-486225A1A290}"/>
          </ac:spMkLst>
        </pc:spChg>
        <pc:spChg chg="add del mod">
          <ac:chgData name="Michal Betík" userId="4be8fdc74957039e" providerId="LiveId" clId="{29B4F24E-E3B5-46CE-AA26-369085466654}" dt="2020-04-02T14:14:14.361" v="3187" actId="478"/>
          <ac:spMkLst>
            <pc:docMk/>
            <pc:sldMk cId="2628263531" sldId="257"/>
            <ac:spMk id="8" creationId="{4B29085A-6A1E-410F-A5F5-7DB098286D6A}"/>
          </ac:spMkLst>
        </pc:spChg>
        <pc:spChg chg="add del mod">
          <ac:chgData name="Michal Betík" userId="4be8fdc74957039e" providerId="LiveId" clId="{29B4F24E-E3B5-46CE-AA26-369085466654}" dt="2020-04-02T12:51:20.538" v="1444"/>
          <ac:spMkLst>
            <pc:docMk/>
            <pc:sldMk cId="2628263531" sldId="257"/>
            <ac:spMk id="8" creationId="{F4ADC6D6-04B8-4BB8-8B32-1AC320B5C1E4}"/>
          </ac:spMkLst>
        </pc:spChg>
        <pc:spChg chg="add del mod">
          <ac:chgData name="Michal Betík" userId="4be8fdc74957039e" providerId="LiveId" clId="{29B4F24E-E3B5-46CE-AA26-369085466654}" dt="2020-04-02T14:14:14.361" v="3187" actId="478"/>
          <ac:spMkLst>
            <pc:docMk/>
            <pc:sldMk cId="2628263531" sldId="257"/>
            <ac:spMk id="9" creationId="{9FC9D808-17F5-485B-B67F-ADB8C106C705}"/>
          </ac:spMkLst>
        </pc:spChg>
        <pc:spChg chg="add del mod">
          <ac:chgData name="Michal Betík" userId="4be8fdc74957039e" providerId="LiveId" clId="{29B4F24E-E3B5-46CE-AA26-369085466654}" dt="2020-04-02T12:51:20.538" v="1446"/>
          <ac:spMkLst>
            <pc:docMk/>
            <pc:sldMk cId="2628263531" sldId="257"/>
            <ac:spMk id="9" creationId="{F051483D-461A-4984-A383-85278C1004D7}"/>
          </ac:spMkLst>
        </pc:spChg>
        <pc:spChg chg="add del mod">
          <ac:chgData name="Michal Betík" userId="4be8fdc74957039e" providerId="LiveId" clId="{29B4F24E-E3B5-46CE-AA26-369085466654}" dt="2020-04-02T12:51:20.538" v="1448"/>
          <ac:spMkLst>
            <pc:docMk/>
            <pc:sldMk cId="2628263531" sldId="257"/>
            <ac:spMk id="10" creationId="{5F5D0D13-6F74-41DD-AC3E-DC7FD18736AC}"/>
          </ac:spMkLst>
        </pc:spChg>
        <pc:spChg chg="add del mod">
          <ac:chgData name="Michal Betík" userId="4be8fdc74957039e" providerId="LiveId" clId="{29B4F24E-E3B5-46CE-AA26-369085466654}" dt="2020-04-02T14:14:14.361" v="3187" actId="478"/>
          <ac:spMkLst>
            <pc:docMk/>
            <pc:sldMk cId="2628263531" sldId="257"/>
            <ac:spMk id="10" creationId="{799700D0-548A-49C6-BA83-4A941774E037}"/>
          </ac:spMkLst>
        </pc:spChg>
        <pc:spChg chg="add del mod">
          <ac:chgData name="Michal Betík" userId="4be8fdc74957039e" providerId="LiveId" clId="{29B4F24E-E3B5-46CE-AA26-369085466654}" dt="2020-04-02T12:51:20.538" v="1450"/>
          <ac:spMkLst>
            <pc:docMk/>
            <pc:sldMk cId="2628263531" sldId="257"/>
            <ac:spMk id="11" creationId="{DC57892B-C54A-4FB7-8C41-44E723BC32D3}"/>
          </ac:spMkLst>
        </pc:spChg>
        <pc:spChg chg="add del mod">
          <ac:chgData name="Michal Betík" userId="4be8fdc74957039e" providerId="LiveId" clId="{29B4F24E-E3B5-46CE-AA26-369085466654}" dt="2020-04-02T12:51:20.538" v="1452"/>
          <ac:spMkLst>
            <pc:docMk/>
            <pc:sldMk cId="2628263531" sldId="257"/>
            <ac:spMk id="12" creationId="{D8EDCD34-C55D-412E-922A-4189DB9CE867}"/>
          </ac:spMkLst>
        </pc:spChg>
        <pc:spChg chg="add del mod ord">
          <ac:chgData name="Michal Betík" userId="4be8fdc74957039e" providerId="LiveId" clId="{29B4F24E-E3B5-46CE-AA26-369085466654}" dt="2020-04-02T14:12:19.469" v="3123" actId="478"/>
          <ac:spMkLst>
            <pc:docMk/>
            <pc:sldMk cId="2628263531" sldId="257"/>
            <ac:spMk id="13" creationId="{EF3D6320-17EF-4188-86D0-FE2B581676D1}"/>
          </ac:spMkLst>
        </pc:spChg>
        <pc:picChg chg="add mod">
          <ac:chgData name="Michal Betík" userId="4be8fdc74957039e" providerId="LiveId" clId="{29B4F24E-E3B5-46CE-AA26-369085466654}" dt="2020-04-02T14:12:14.033" v="3122" actId="1076"/>
          <ac:picMkLst>
            <pc:docMk/>
            <pc:sldMk cId="2628263531" sldId="257"/>
            <ac:picMk id="6" creationId="{7AA12F7B-E00F-408E-B78D-6FD77E60D099}"/>
          </ac:picMkLst>
        </pc:picChg>
        <pc:picChg chg="add mod">
          <ac:chgData name="Michal Betík" userId="4be8fdc74957039e" providerId="LiveId" clId="{29B4F24E-E3B5-46CE-AA26-369085466654}" dt="2020-04-02T14:14:27.676" v="3189" actId="1076"/>
          <ac:picMkLst>
            <pc:docMk/>
            <pc:sldMk cId="2628263531" sldId="257"/>
            <ac:picMk id="12" creationId="{6E7E7FC0-4F8F-4527-8B82-056DBC9CFF99}"/>
          </ac:picMkLst>
        </pc:picChg>
      </pc:sldChg>
      <pc:sldChg chg="addSp delSp modSp mod modTransition setBg">
        <pc:chgData name="Michal Betík" userId="4be8fdc74957039e" providerId="LiveId" clId="{29B4F24E-E3B5-46CE-AA26-369085466654}" dt="2020-04-05T12:09:39.479" v="7580" actId="1076"/>
        <pc:sldMkLst>
          <pc:docMk/>
          <pc:sldMk cId="2930832370" sldId="258"/>
        </pc:sldMkLst>
        <pc:spChg chg="mod">
          <ac:chgData name="Michal Betík" userId="4be8fdc74957039e" providerId="LiveId" clId="{29B4F24E-E3B5-46CE-AA26-369085466654}" dt="2020-04-02T14:29:50.201" v="4724" actId="1036"/>
          <ac:spMkLst>
            <pc:docMk/>
            <pc:sldMk cId="2930832370" sldId="258"/>
            <ac:spMk id="2" creationId="{3B7859F4-DD99-4FCA-B9BE-658E4E193BF0}"/>
          </ac:spMkLst>
        </pc:spChg>
        <pc:spChg chg="add mod">
          <ac:chgData name="Michal Betík" userId="4be8fdc74957039e" providerId="LiveId" clId="{29B4F24E-E3B5-46CE-AA26-369085466654}" dt="2020-04-05T12:09:39.479" v="7580" actId="1076"/>
          <ac:spMkLst>
            <pc:docMk/>
            <pc:sldMk cId="2930832370" sldId="258"/>
            <ac:spMk id="3" creationId="{46A8D352-8727-491F-8FEF-E0347AF1F2E9}"/>
          </ac:spMkLst>
        </pc:spChg>
        <pc:spChg chg="del mod">
          <ac:chgData name="Michal Betík" userId="4be8fdc74957039e" providerId="LiveId" clId="{29B4F24E-E3B5-46CE-AA26-369085466654}" dt="2020-04-05T12:09:18.425" v="7558" actId="478"/>
          <ac:spMkLst>
            <pc:docMk/>
            <pc:sldMk cId="2930832370" sldId="258"/>
            <ac:spMk id="4" creationId="{DDE0AEA7-14D5-478A-AD7F-AA8BA428E8D7}"/>
          </ac:spMkLst>
        </pc:spChg>
        <pc:spChg chg="add mod">
          <ac:chgData name="Michal Betík" userId="4be8fdc74957039e" providerId="LiveId" clId="{29B4F24E-E3B5-46CE-AA26-369085466654}" dt="2020-04-05T12:09:18.425" v="7558" actId="478"/>
          <ac:spMkLst>
            <pc:docMk/>
            <pc:sldMk cId="2930832370" sldId="258"/>
            <ac:spMk id="6" creationId="{F5F73BC7-8117-47DE-9E23-7B0247F27414}"/>
          </ac:spMkLst>
        </pc:spChg>
      </pc:sldChg>
      <pc:sldChg chg="modSp mod modTransition">
        <pc:chgData name="Michal Betík" userId="4be8fdc74957039e" providerId="LiveId" clId="{29B4F24E-E3B5-46CE-AA26-369085466654}" dt="2020-04-03T13:45:12.310" v="7416" actId="2711"/>
        <pc:sldMkLst>
          <pc:docMk/>
          <pc:sldMk cId="3132340885" sldId="259"/>
        </pc:sldMkLst>
        <pc:spChg chg="mod">
          <ac:chgData name="Michal Betík" userId="4be8fdc74957039e" providerId="LiveId" clId="{29B4F24E-E3B5-46CE-AA26-369085466654}" dt="2020-04-03T13:45:12.310" v="7416" actId="2711"/>
          <ac:spMkLst>
            <pc:docMk/>
            <pc:sldMk cId="3132340885" sldId="259"/>
            <ac:spMk id="2" creationId="{7BE5317A-0362-40AA-896F-31C3D3C39C05}"/>
          </ac:spMkLst>
        </pc:spChg>
      </pc:sldChg>
      <pc:sldChg chg="addSp delSp modSp mod modTransition modAnim">
        <pc:chgData name="Michal Betík" userId="4be8fdc74957039e" providerId="LiveId" clId="{29B4F24E-E3B5-46CE-AA26-369085466654}" dt="2020-04-02T14:58:35.630" v="5097"/>
        <pc:sldMkLst>
          <pc:docMk/>
          <pc:sldMk cId="761525495" sldId="260"/>
        </pc:sldMkLst>
        <pc:spChg chg="mod ord">
          <ac:chgData name="Michal Betík" userId="4be8fdc74957039e" providerId="LiveId" clId="{29B4F24E-E3B5-46CE-AA26-369085466654}" dt="2020-04-02T14:18:27.796" v="3693" actId="1036"/>
          <ac:spMkLst>
            <pc:docMk/>
            <pc:sldMk cId="761525495" sldId="260"/>
            <ac:spMk id="2" creationId="{DEA65C5F-FF53-4AAD-A6D5-0B57BF67C8F4}"/>
          </ac:spMkLst>
        </pc:spChg>
        <pc:spChg chg="add mod">
          <ac:chgData name="Michal Betík" userId="4be8fdc74957039e" providerId="LiveId" clId="{29B4F24E-E3B5-46CE-AA26-369085466654}" dt="2020-04-02T14:18:31.357" v="3703" actId="1035"/>
          <ac:spMkLst>
            <pc:docMk/>
            <pc:sldMk cId="761525495" sldId="260"/>
            <ac:spMk id="5" creationId="{6D815DFB-2E88-457F-B096-B7EDD5358DAD}"/>
          </ac:spMkLst>
        </pc:spChg>
        <pc:spChg chg="add del mod ord">
          <ac:chgData name="Michal Betík" userId="4be8fdc74957039e" providerId="LiveId" clId="{29B4F24E-E3B5-46CE-AA26-369085466654}" dt="2020-04-02T14:11:19.884" v="3118" actId="478"/>
          <ac:spMkLst>
            <pc:docMk/>
            <pc:sldMk cId="761525495" sldId="260"/>
            <ac:spMk id="15" creationId="{DA5F061F-3E8C-4167-86A8-1DDF77853889}"/>
          </ac:spMkLst>
        </pc:spChg>
        <pc:picChg chg="add mod">
          <ac:chgData name="Michal Betík" userId="4be8fdc74957039e" providerId="LiveId" clId="{29B4F24E-E3B5-46CE-AA26-369085466654}" dt="2020-04-02T14:19:53.421" v="3712" actId="1076"/>
          <ac:picMkLst>
            <pc:docMk/>
            <pc:sldMk cId="761525495" sldId="260"/>
            <ac:picMk id="4" creationId="{BBF883C6-B7DE-4D9B-8190-8D9B50C96756}"/>
          </ac:picMkLst>
        </pc:picChg>
        <pc:picChg chg="mod ord">
          <ac:chgData name="Michal Betík" userId="4be8fdc74957039e" providerId="LiveId" clId="{29B4F24E-E3B5-46CE-AA26-369085466654}" dt="2020-04-02T14:19:47.185" v="3710" actId="1076"/>
          <ac:picMkLst>
            <pc:docMk/>
            <pc:sldMk cId="761525495" sldId="260"/>
            <ac:picMk id="14" creationId="{4DEB93CE-200E-4AC4-BB37-8D7D3452A520}"/>
          </ac:picMkLst>
        </pc:picChg>
        <pc:picChg chg="add del">
          <ac:chgData name="Michal Betík" userId="4be8fdc74957039e" providerId="LiveId" clId="{29B4F24E-E3B5-46CE-AA26-369085466654}" dt="2020-04-02T13:54:20.937" v="2913"/>
          <ac:picMkLst>
            <pc:docMk/>
            <pc:sldMk cId="761525495" sldId="260"/>
            <ac:picMk id="16" creationId="{6F05534D-C40E-4001-A4FE-C0D7EF368071}"/>
          </ac:picMkLst>
        </pc:picChg>
      </pc:sldChg>
      <pc:sldChg chg="addSp delSp modSp mod modTransition modAnim">
        <pc:chgData name="Michal Betík" userId="4be8fdc74957039e" providerId="LiveId" clId="{29B4F24E-E3B5-46CE-AA26-369085466654}" dt="2020-04-02T14:56:52.937" v="5090"/>
        <pc:sldMkLst>
          <pc:docMk/>
          <pc:sldMk cId="718678664" sldId="261"/>
        </pc:sldMkLst>
        <pc:spChg chg="mod ord">
          <ac:chgData name="Michal Betík" userId="4be8fdc74957039e" providerId="LiveId" clId="{29B4F24E-E3B5-46CE-AA26-369085466654}" dt="2020-04-02T14:35:19.148" v="4898" actId="20577"/>
          <ac:spMkLst>
            <pc:docMk/>
            <pc:sldMk cId="718678664" sldId="261"/>
            <ac:spMk id="2" creationId="{7635EE11-DC6C-4627-BA7F-E6797A600727}"/>
          </ac:spMkLst>
        </pc:spChg>
        <pc:spChg chg="del">
          <ac:chgData name="Michal Betík" userId="4be8fdc74957039e" providerId="LiveId" clId="{29B4F24E-E3B5-46CE-AA26-369085466654}" dt="2020-04-02T12:19:12.759" v="0" actId="931"/>
          <ac:spMkLst>
            <pc:docMk/>
            <pc:sldMk cId="718678664" sldId="261"/>
            <ac:spMk id="4" creationId="{69FC6159-66CC-4AA7-9675-11B4B6B2E239}"/>
          </ac:spMkLst>
        </pc:spChg>
        <pc:picChg chg="add mod">
          <ac:chgData name="Michal Betík" userId="4be8fdc74957039e" providerId="LiveId" clId="{29B4F24E-E3B5-46CE-AA26-369085466654}" dt="2020-04-02T14:35:27.724" v="4914" actId="1036"/>
          <ac:picMkLst>
            <pc:docMk/>
            <pc:sldMk cId="718678664" sldId="261"/>
            <ac:picMk id="6" creationId="{23C81CD4-0EEF-49B3-8AA6-0B6DC05B0EBC}"/>
          </ac:picMkLst>
        </pc:picChg>
      </pc:sldChg>
      <pc:sldChg chg="addSp delSp modSp add mod modTransition delAnim modAnim">
        <pc:chgData name="Michal Betík" userId="4be8fdc74957039e" providerId="LiveId" clId="{29B4F24E-E3B5-46CE-AA26-369085466654}" dt="2020-04-02T14:56:28.406" v="5089" actId="1582"/>
        <pc:sldMkLst>
          <pc:docMk/>
          <pc:sldMk cId="3855470809" sldId="262"/>
        </pc:sldMkLst>
        <pc:spChg chg="del mod">
          <ac:chgData name="Michal Betík" userId="4be8fdc74957039e" providerId="LiveId" clId="{29B4F24E-E3B5-46CE-AA26-369085466654}" dt="2020-04-02T12:28:42.591" v="1012" actId="21"/>
          <ac:spMkLst>
            <pc:docMk/>
            <pc:sldMk cId="3855470809" sldId="262"/>
            <ac:spMk id="2" creationId="{00C8249E-8D3F-4732-9327-42FB3900EF5D}"/>
          </ac:spMkLst>
        </pc:spChg>
        <pc:spChg chg="del">
          <ac:chgData name="Michal Betík" userId="4be8fdc74957039e" providerId="LiveId" clId="{29B4F24E-E3B5-46CE-AA26-369085466654}" dt="2020-04-02T13:07:24.417" v="1717" actId="931"/>
          <ac:spMkLst>
            <pc:docMk/>
            <pc:sldMk cId="3855470809" sldId="262"/>
            <ac:spMk id="3" creationId="{0C6963AC-D74A-48ED-B12E-50487637829E}"/>
          </ac:spMkLst>
        </pc:spChg>
        <pc:spChg chg="add del mod">
          <ac:chgData name="Michal Betík" userId="4be8fdc74957039e" providerId="LiveId" clId="{29B4F24E-E3B5-46CE-AA26-369085466654}" dt="2020-04-02T14:45:03.092" v="4930" actId="478"/>
          <ac:spMkLst>
            <pc:docMk/>
            <pc:sldMk cId="3855470809" sldId="262"/>
            <ac:spMk id="3" creationId="{D1EECBAD-F94B-4EBD-82B0-A7358EA88AA5}"/>
          </ac:spMkLst>
        </pc:spChg>
        <pc:spChg chg="mod ord">
          <ac:chgData name="Michal Betík" userId="4be8fdc74957039e" providerId="LiveId" clId="{29B4F24E-E3B5-46CE-AA26-369085466654}" dt="2020-04-02T13:56:57.346" v="3008" actId="20577"/>
          <ac:spMkLst>
            <pc:docMk/>
            <pc:sldMk cId="3855470809" sldId="262"/>
            <ac:spMk id="4" creationId="{1FA9A465-BBCB-434A-BE61-F4DBD67DF943}"/>
          </ac:spMkLst>
        </pc:spChg>
        <pc:spChg chg="add del mod">
          <ac:chgData name="Michal Betík" userId="4be8fdc74957039e" providerId="LiveId" clId="{29B4F24E-E3B5-46CE-AA26-369085466654}" dt="2020-04-02T13:07:49.143" v="1727" actId="931"/>
          <ac:spMkLst>
            <pc:docMk/>
            <pc:sldMk cId="3855470809" sldId="262"/>
            <ac:spMk id="8" creationId="{02BBF381-2712-4026-874B-73B92390342A}"/>
          </ac:spMkLst>
        </pc:spChg>
        <pc:spChg chg="add del mod">
          <ac:chgData name="Michal Betík" userId="4be8fdc74957039e" providerId="LiveId" clId="{29B4F24E-E3B5-46CE-AA26-369085466654}" dt="2020-04-02T13:08:37.390" v="1734" actId="931"/>
          <ac:spMkLst>
            <pc:docMk/>
            <pc:sldMk cId="3855470809" sldId="262"/>
            <ac:spMk id="12" creationId="{3E2B1A35-09E8-41EC-96E4-2493E2396A72}"/>
          </ac:spMkLst>
        </pc:spChg>
        <pc:spChg chg="add mod">
          <ac:chgData name="Michal Betík" userId="4be8fdc74957039e" providerId="LiveId" clId="{29B4F24E-E3B5-46CE-AA26-369085466654}" dt="2020-04-02T14:52:24.783" v="5037" actId="1076"/>
          <ac:spMkLst>
            <pc:docMk/>
            <pc:sldMk cId="3855470809" sldId="262"/>
            <ac:spMk id="15" creationId="{B55A5303-36B8-48E2-8358-CF89057A07A4}"/>
          </ac:spMkLst>
        </pc:spChg>
        <pc:spChg chg="add mod ord">
          <ac:chgData name="Michal Betík" userId="4be8fdc74957039e" providerId="LiveId" clId="{29B4F24E-E3B5-46CE-AA26-369085466654}" dt="2020-04-02T14:48:54.519" v="4995" actId="113"/>
          <ac:spMkLst>
            <pc:docMk/>
            <pc:sldMk cId="3855470809" sldId="262"/>
            <ac:spMk id="16" creationId="{91EFEC57-F207-445B-A4A5-9D7B70AF4E35}"/>
          </ac:spMkLst>
        </pc:spChg>
        <pc:spChg chg="add mod">
          <ac:chgData name="Michal Betík" userId="4be8fdc74957039e" providerId="LiveId" clId="{29B4F24E-E3B5-46CE-AA26-369085466654}" dt="2020-04-02T14:53:47.312" v="5066" actId="1076"/>
          <ac:spMkLst>
            <pc:docMk/>
            <pc:sldMk cId="3855470809" sldId="262"/>
            <ac:spMk id="17" creationId="{08F7A1A5-5EA3-46CD-880A-65567C6975D5}"/>
          </ac:spMkLst>
        </pc:spChg>
        <pc:spChg chg="add mod">
          <ac:chgData name="Michal Betík" userId="4be8fdc74957039e" providerId="LiveId" clId="{29B4F24E-E3B5-46CE-AA26-369085466654}" dt="2020-04-02T14:49:46.313" v="5023" actId="1076"/>
          <ac:spMkLst>
            <pc:docMk/>
            <pc:sldMk cId="3855470809" sldId="262"/>
            <ac:spMk id="18" creationId="{BA07C9C5-C900-4DA0-ACB3-9A65C0CCAB27}"/>
          </ac:spMkLst>
        </pc:spChg>
        <pc:spChg chg="add mod">
          <ac:chgData name="Michal Betík" userId="4be8fdc74957039e" providerId="LiveId" clId="{29B4F24E-E3B5-46CE-AA26-369085466654}" dt="2020-04-02T14:52:28.032" v="5038" actId="1076"/>
          <ac:spMkLst>
            <pc:docMk/>
            <pc:sldMk cId="3855470809" sldId="262"/>
            <ac:spMk id="23" creationId="{44F7BF90-53E6-4037-90E8-6279103CE36E}"/>
          </ac:spMkLst>
        </pc:spChg>
        <pc:spChg chg="add mod">
          <ac:chgData name="Michal Betík" userId="4be8fdc74957039e" providerId="LiveId" clId="{29B4F24E-E3B5-46CE-AA26-369085466654}" dt="2020-04-02T14:53:49.545" v="5067" actId="1076"/>
          <ac:spMkLst>
            <pc:docMk/>
            <pc:sldMk cId="3855470809" sldId="262"/>
            <ac:spMk id="24" creationId="{CB83120E-3FB8-45D6-BA45-DCDAB5C5998A}"/>
          </ac:spMkLst>
        </pc:spChg>
        <pc:picChg chg="add mod">
          <ac:chgData name="Michal Betík" userId="4be8fdc74957039e" providerId="LiveId" clId="{29B4F24E-E3B5-46CE-AA26-369085466654}" dt="2020-04-02T14:53:44.182" v="5065" actId="1076"/>
          <ac:picMkLst>
            <pc:docMk/>
            <pc:sldMk cId="3855470809" sldId="262"/>
            <ac:picMk id="6" creationId="{D49163A7-3BCA-4AC7-B9B7-C923FB4A0D19}"/>
          </ac:picMkLst>
        </pc:picChg>
        <pc:picChg chg="add del mod">
          <ac:chgData name="Michal Betík" userId="4be8fdc74957039e" providerId="LiveId" clId="{29B4F24E-E3B5-46CE-AA26-369085466654}" dt="2020-04-02T13:07:34.206" v="1722" actId="478"/>
          <ac:picMkLst>
            <pc:docMk/>
            <pc:sldMk cId="3855470809" sldId="262"/>
            <ac:picMk id="6" creationId="{EF9855E5-30CE-464B-8D18-640CFA3B92F4}"/>
          </ac:picMkLst>
        </pc:picChg>
        <pc:picChg chg="add mod">
          <ac:chgData name="Michal Betík" userId="4be8fdc74957039e" providerId="LiveId" clId="{29B4F24E-E3B5-46CE-AA26-369085466654}" dt="2020-04-02T14:52:58.969" v="5059" actId="1076"/>
          <ac:picMkLst>
            <pc:docMk/>
            <pc:sldMk cId="3855470809" sldId="262"/>
            <ac:picMk id="8" creationId="{9A0812DD-25BF-4514-BA34-7814F574EED3}"/>
          </ac:picMkLst>
        </pc:picChg>
        <pc:picChg chg="add del mod">
          <ac:chgData name="Michal Betík" userId="4be8fdc74957039e" providerId="LiveId" clId="{29B4F24E-E3B5-46CE-AA26-369085466654}" dt="2020-04-02T13:07:58.529" v="1731" actId="478"/>
          <ac:picMkLst>
            <pc:docMk/>
            <pc:sldMk cId="3855470809" sldId="262"/>
            <ac:picMk id="10" creationId="{9711F55F-AA25-4F0F-B8E9-B16C410E6B0F}"/>
          </ac:picMkLst>
        </pc:picChg>
        <pc:picChg chg="add del mod">
          <ac:chgData name="Michal Betík" userId="4be8fdc74957039e" providerId="LiveId" clId="{29B4F24E-E3B5-46CE-AA26-369085466654}" dt="2020-04-02T14:46:04.377" v="4964" actId="478"/>
          <ac:picMkLst>
            <pc:docMk/>
            <pc:sldMk cId="3855470809" sldId="262"/>
            <ac:picMk id="10" creationId="{CBC6A592-973A-45A5-9F7C-1187D0BCE35C}"/>
          </ac:picMkLst>
        </pc:picChg>
        <pc:picChg chg="add del mod">
          <ac:chgData name="Michal Betík" userId="4be8fdc74957039e" providerId="LiveId" clId="{29B4F24E-E3B5-46CE-AA26-369085466654}" dt="2020-04-02T14:46:18.220" v="4969" actId="478"/>
          <ac:picMkLst>
            <pc:docMk/>
            <pc:sldMk cId="3855470809" sldId="262"/>
            <ac:picMk id="12" creationId="{AA5261D6-02F0-4599-95EF-91A3B0F0D1C7}"/>
          </ac:picMkLst>
        </pc:picChg>
        <pc:picChg chg="add del mod">
          <ac:chgData name="Michal Betík" userId="4be8fdc74957039e" providerId="LiveId" clId="{29B4F24E-E3B5-46CE-AA26-369085466654}" dt="2020-04-02T14:44:59.776" v="4929" actId="478"/>
          <ac:picMkLst>
            <pc:docMk/>
            <pc:sldMk cId="3855470809" sldId="262"/>
            <ac:picMk id="14" creationId="{81088F2E-5D9B-4A58-BBAC-57968DFA953B}"/>
          </ac:picMkLst>
        </pc:picChg>
        <pc:picChg chg="add mod">
          <ac:chgData name="Michal Betík" userId="4be8fdc74957039e" providerId="LiveId" clId="{29B4F24E-E3B5-46CE-AA26-369085466654}" dt="2020-04-02T14:52:56.919" v="5058" actId="1076"/>
          <ac:picMkLst>
            <pc:docMk/>
            <pc:sldMk cId="3855470809" sldId="262"/>
            <ac:picMk id="19" creationId="{1FEDA435-BDA5-473C-AEF7-134D90354401}"/>
          </ac:picMkLst>
        </pc:picChg>
        <pc:picChg chg="add mod">
          <ac:chgData name="Michal Betík" userId="4be8fdc74957039e" providerId="LiveId" clId="{29B4F24E-E3B5-46CE-AA26-369085466654}" dt="2020-04-02T14:52:21.891" v="5036" actId="1076"/>
          <ac:picMkLst>
            <pc:docMk/>
            <pc:sldMk cId="3855470809" sldId="262"/>
            <ac:picMk id="20" creationId="{D23C4ADD-6AAB-452B-BC53-889973DFCBC2}"/>
          </ac:picMkLst>
        </pc:picChg>
        <pc:picChg chg="add mod">
          <ac:chgData name="Michal Betík" userId="4be8fdc74957039e" providerId="LiveId" clId="{29B4F24E-E3B5-46CE-AA26-369085466654}" dt="2020-04-02T14:52:30.625" v="5039" actId="1076"/>
          <ac:picMkLst>
            <pc:docMk/>
            <pc:sldMk cId="3855470809" sldId="262"/>
            <ac:picMk id="22" creationId="{59048149-A0C4-48A2-A0CC-6897F69C5281}"/>
          </ac:picMkLst>
        </pc:picChg>
        <pc:picChg chg="add mod">
          <ac:chgData name="Michal Betík" userId="4be8fdc74957039e" providerId="LiveId" clId="{29B4F24E-E3B5-46CE-AA26-369085466654}" dt="2020-04-02T14:53:41.610" v="5064" actId="1076"/>
          <ac:picMkLst>
            <pc:docMk/>
            <pc:sldMk cId="3855470809" sldId="262"/>
            <ac:picMk id="26" creationId="{C6CC1462-3DB2-4FEA-B6F3-AFB8D98B4F40}"/>
          </ac:picMkLst>
        </pc:picChg>
        <pc:cxnChg chg="add mod">
          <ac:chgData name="Michal Betík" userId="4be8fdc74957039e" providerId="LiveId" clId="{29B4F24E-E3B5-46CE-AA26-369085466654}" dt="2020-04-02T14:55:53.907" v="5083" actId="14100"/>
          <ac:cxnSpMkLst>
            <pc:docMk/>
            <pc:sldMk cId="3855470809" sldId="262"/>
            <ac:cxnSpMk id="28" creationId="{C355C57A-BD85-415D-B4FE-F0382CE3A973}"/>
          </ac:cxnSpMkLst>
        </pc:cxnChg>
        <pc:cxnChg chg="add mod">
          <ac:chgData name="Michal Betík" userId="4be8fdc74957039e" providerId="LiveId" clId="{29B4F24E-E3B5-46CE-AA26-369085466654}" dt="2020-04-02T14:55:28.688" v="5079" actId="1582"/>
          <ac:cxnSpMkLst>
            <pc:docMk/>
            <pc:sldMk cId="3855470809" sldId="262"/>
            <ac:cxnSpMk id="31" creationId="{E75BBD04-DDC2-47FD-9042-7869B20AB6EE}"/>
          </ac:cxnSpMkLst>
        </pc:cxnChg>
        <pc:cxnChg chg="add mod">
          <ac:chgData name="Michal Betík" userId="4be8fdc74957039e" providerId="LiveId" clId="{29B4F24E-E3B5-46CE-AA26-369085466654}" dt="2020-04-02T14:55:48.359" v="5082" actId="1582"/>
          <ac:cxnSpMkLst>
            <pc:docMk/>
            <pc:sldMk cId="3855470809" sldId="262"/>
            <ac:cxnSpMk id="33" creationId="{105EFA92-2CF6-45C8-9C31-F7511418708C}"/>
          </ac:cxnSpMkLst>
        </pc:cxnChg>
        <pc:cxnChg chg="add mod">
          <ac:chgData name="Michal Betík" userId="4be8fdc74957039e" providerId="LiveId" clId="{29B4F24E-E3B5-46CE-AA26-369085466654}" dt="2020-04-02T14:56:11.156" v="5086" actId="1582"/>
          <ac:cxnSpMkLst>
            <pc:docMk/>
            <pc:sldMk cId="3855470809" sldId="262"/>
            <ac:cxnSpMk id="36" creationId="{D17F6529-2508-446C-9307-0384A79D9F51}"/>
          </ac:cxnSpMkLst>
        </pc:cxnChg>
        <pc:cxnChg chg="add mod">
          <ac:chgData name="Michal Betík" userId="4be8fdc74957039e" providerId="LiveId" clId="{29B4F24E-E3B5-46CE-AA26-369085466654}" dt="2020-04-02T14:56:28.406" v="5089" actId="1582"/>
          <ac:cxnSpMkLst>
            <pc:docMk/>
            <pc:sldMk cId="3855470809" sldId="262"/>
            <ac:cxnSpMk id="38" creationId="{EF7D2C72-B9EA-423F-89CA-C8AC93906BD6}"/>
          </ac:cxnSpMkLst>
        </pc:cxnChg>
      </pc:sldChg>
      <pc:sldChg chg="addSp delSp modSp add mod modTransition setBg modAnim">
        <pc:chgData name="Michal Betík" userId="4be8fdc74957039e" providerId="LiveId" clId="{29B4F24E-E3B5-46CE-AA26-369085466654}" dt="2020-04-02T15:00:38.080" v="5185"/>
        <pc:sldMkLst>
          <pc:docMk/>
          <pc:sldMk cId="73903548" sldId="263"/>
        </pc:sldMkLst>
        <pc:spChg chg="mod">
          <ac:chgData name="Michal Betík" userId="4be8fdc74957039e" providerId="LiveId" clId="{29B4F24E-E3B5-46CE-AA26-369085466654}" dt="2020-04-02T12:36:20.603" v="1094" actId="20578"/>
          <ac:spMkLst>
            <pc:docMk/>
            <pc:sldMk cId="73903548" sldId="263"/>
            <ac:spMk id="2" creationId="{ABD44324-4C25-45BB-9A2D-455AA3F78CA9}"/>
          </ac:spMkLst>
        </pc:spChg>
        <pc:spChg chg="mod ord">
          <ac:chgData name="Michal Betík" userId="4be8fdc74957039e" providerId="LiveId" clId="{29B4F24E-E3B5-46CE-AA26-369085466654}" dt="2020-04-02T14:59:54.243" v="5125" actId="14100"/>
          <ac:spMkLst>
            <pc:docMk/>
            <pc:sldMk cId="73903548" sldId="263"/>
            <ac:spMk id="3" creationId="{D7DBAF0B-97C6-44BC-9428-0EFFDCA35640}"/>
          </ac:spMkLst>
        </pc:spChg>
        <pc:spChg chg="add del mod">
          <ac:chgData name="Michal Betík" userId="4be8fdc74957039e" providerId="LiveId" clId="{29B4F24E-E3B5-46CE-AA26-369085466654}" dt="2020-04-02T15:00:26.695" v="5172" actId="1037"/>
          <ac:spMkLst>
            <pc:docMk/>
            <pc:sldMk cId="73903548" sldId="263"/>
            <ac:spMk id="4" creationId="{76EAFC11-8513-495F-BF3B-85CE8DA7116D}"/>
          </ac:spMkLst>
        </pc:spChg>
        <pc:spChg chg="del">
          <ac:chgData name="Michal Betík" userId="4be8fdc74957039e" providerId="LiveId" clId="{29B4F24E-E3B5-46CE-AA26-369085466654}" dt="2020-04-02T12:35:45.003" v="1056" actId="931"/>
          <ac:spMkLst>
            <pc:docMk/>
            <pc:sldMk cId="73903548" sldId="263"/>
            <ac:spMk id="4" creationId="{DD975F87-F1EB-4FCC-B417-555832D842C3}"/>
          </ac:spMkLst>
        </pc:spChg>
        <pc:spChg chg="add del">
          <ac:chgData name="Michal Betík" userId="4be8fdc74957039e" providerId="LiveId" clId="{29B4F24E-E3B5-46CE-AA26-369085466654}" dt="2020-04-02T12:36:16.370" v="1093" actId="478"/>
          <ac:spMkLst>
            <pc:docMk/>
            <pc:sldMk cId="73903548" sldId="263"/>
            <ac:spMk id="5" creationId="{20C75A52-08E7-4716-B17C-4453F7130770}"/>
          </ac:spMkLst>
        </pc:spChg>
        <pc:spChg chg="add del mod">
          <ac:chgData name="Michal Betík" userId="4be8fdc74957039e" providerId="LiveId" clId="{29B4F24E-E3B5-46CE-AA26-369085466654}" dt="2020-04-02T15:00:30.282" v="5184" actId="1035"/>
          <ac:spMkLst>
            <pc:docMk/>
            <pc:sldMk cId="73903548" sldId="263"/>
            <ac:spMk id="5" creationId="{2C234FC9-4D75-43B6-9365-A0AE3E862CDA}"/>
          </ac:spMkLst>
        </pc:spChg>
        <pc:spChg chg="del mod">
          <ac:chgData name="Michal Betík" userId="4be8fdc74957039e" providerId="LiveId" clId="{29B4F24E-E3B5-46CE-AA26-369085466654}" dt="2020-04-02T12:35:50.862" v="1059" actId="931"/>
          <ac:spMkLst>
            <pc:docMk/>
            <pc:sldMk cId="73903548" sldId="263"/>
            <ac:spMk id="6" creationId="{8338B609-0B75-448B-85E4-C630D807EEB9}"/>
          </ac:spMkLst>
        </pc:spChg>
        <pc:picChg chg="add mod">
          <ac:chgData name="Michal Betík" userId="4be8fdc74957039e" providerId="LiveId" clId="{29B4F24E-E3B5-46CE-AA26-369085466654}" dt="2020-04-02T15:00:19.396" v="5153" actId="1035"/>
          <ac:picMkLst>
            <pc:docMk/>
            <pc:sldMk cId="73903548" sldId="263"/>
            <ac:picMk id="8" creationId="{2C5FFB5D-BE66-4F13-9FC5-CB69756F46D3}"/>
          </ac:picMkLst>
        </pc:picChg>
        <pc:picChg chg="add mod ord">
          <ac:chgData name="Michal Betík" userId="4be8fdc74957039e" providerId="LiveId" clId="{29B4F24E-E3B5-46CE-AA26-369085466654}" dt="2020-04-02T15:00:19.396" v="5153" actId="1035"/>
          <ac:picMkLst>
            <pc:docMk/>
            <pc:sldMk cId="73903548" sldId="263"/>
            <ac:picMk id="10" creationId="{3A914C4C-C729-4543-A997-788C0555AB08}"/>
          </ac:picMkLst>
        </pc:picChg>
        <pc:picChg chg="add del">
          <ac:chgData name="Michal Betík" userId="4be8fdc74957039e" providerId="LiveId" clId="{29B4F24E-E3B5-46CE-AA26-369085466654}" dt="2020-04-02T13:54:22.364" v="2915"/>
          <ac:picMkLst>
            <pc:docMk/>
            <pc:sldMk cId="73903548" sldId="263"/>
            <ac:picMk id="11" creationId="{592D9000-6B24-4C11-B6CF-7DE4466A0955}"/>
          </ac:picMkLst>
        </pc:picChg>
      </pc:sldChg>
      <pc:sldChg chg="addSp delSp modSp add mod modTransition modAnim">
        <pc:chgData name="Michal Betík" userId="4be8fdc74957039e" providerId="LiveId" clId="{29B4F24E-E3B5-46CE-AA26-369085466654}" dt="2020-04-02T15:03:51.424" v="5282" actId="20577"/>
        <pc:sldMkLst>
          <pc:docMk/>
          <pc:sldMk cId="1399863243" sldId="264"/>
        </pc:sldMkLst>
        <pc:spChg chg="del">
          <ac:chgData name="Michal Betík" userId="4be8fdc74957039e" providerId="LiveId" clId="{29B4F24E-E3B5-46CE-AA26-369085466654}" dt="2020-04-02T13:19:19.027" v="1966" actId="478"/>
          <ac:spMkLst>
            <pc:docMk/>
            <pc:sldMk cId="1399863243" sldId="264"/>
            <ac:spMk id="2" creationId="{1790EB43-1359-4B95-BA72-32EC103D2235}"/>
          </ac:spMkLst>
        </pc:spChg>
        <pc:spChg chg="mod">
          <ac:chgData name="Michal Betík" userId="4be8fdc74957039e" providerId="LiveId" clId="{29B4F24E-E3B5-46CE-AA26-369085466654}" dt="2020-04-02T15:03:51.424" v="5282" actId="20577"/>
          <ac:spMkLst>
            <pc:docMk/>
            <pc:sldMk cId="1399863243" sldId="264"/>
            <ac:spMk id="3" creationId="{1351D3E2-5C0E-4B60-9291-8A2C32BBEC0A}"/>
          </ac:spMkLst>
        </pc:spChg>
        <pc:spChg chg="del">
          <ac:chgData name="Michal Betík" userId="4be8fdc74957039e" providerId="LiveId" clId="{29B4F24E-E3B5-46CE-AA26-369085466654}" dt="2020-04-02T13:30:00.806" v="2086" actId="931"/>
          <ac:spMkLst>
            <pc:docMk/>
            <pc:sldMk cId="1399863243" sldId="264"/>
            <ac:spMk id="4" creationId="{E7251A7C-2F2E-4EB8-B02D-4859B28C7FFA}"/>
          </ac:spMkLst>
        </pc:spChg>
        <pc:spChg chg="del">
          <ac:chgData name="Michal Betík" userId="4be8fdc74957039e" providerId="LiveId" clId="{29B4F24E-E3B5-46CE-AA26-369085466654}" dt="2020-04-02T13:20:17.190" v="2082" actId="478"/>
          <ac:spMkLst>
            <pc:docMk/>
            <pc:sldMk cId="1399863243" sldId="264"/>
            <ac:spMk id="5" creationId="{CD63903C-B3A6-4AB8-9215-E795AADEBED2}"/>
          </ac:spMkLst>
        </pc:spChg>
        <pc:spChg chg="del">
          <ac:chgData name="Michal Betík" userId="4be8fdc74957039e" providerId="LiveId" clId="{29B4F24E-E3B5-46CE-AA26-369085466654}" dt="2020-04-02T13:30:08.661" v="2089" actId="478"/>
          <ac:spMkLst>
            <pc:docMk/>
            <pc:sldMk cId="1399863243" sldId="264"/>
            <ac:spMk id="6" creationId="{63D28CD9-A2DA-4DD5-A54B-8963DE5F37B6}"/>
          </ac:spMkLst>
        </pc:spChg>
        <pc:spChg chg="add mod">
          <ac:chgData name="Michal Betík" userId="4be8fdc74957039e" providerId="LiveId" clId="{29B4F24E-E3B5-46CE-AA26-369085466654}" dt="2020-04-02T13:31:07.319" v="2136" actId="1038"/>
          <ac:spMkLst>
            <pc:docMk/>
            <pc:sldMk cId="1399863243" sldId="264"/>
            <ac:spMk id="9" creationId="{168E2403-8A42-4D24-BA25-DFED2C906D1D}"/>
          </ac:spMkLst>
        </pc:spChg>
        <pc:picChg chg="add mod">
          <ac:chgData name="Michal Betík" userId="4be8fdc74957039e" providerId="LiveId" clId="{29B4F24E-E3B5-46CE-AA26-369085466654}" dt="2020-04-02T13:30:22.738" v="2094" actId="1076"/>
          <ac:picMkLst>
            <pc:docMk/>
            <pc:sldMk cId="1399863243" sldId="264"/>
            <ac:picMk id="8" creationId="{9054A47D-7BCE-4621-A98C-C0B4F0C699FB}"/>
          </ac:picMkLst>
        </pc:picChg>
      </pc:sldChg>
      <pc:sldChg chg="delSp modSp add del mod">
        <pc:chgData name="Michal Betík" userId="4be8fdc74957039e" providerId="LiveId" clId="{29B4F24E-E3B5-46CE-AA26-369085466654}" dt="2020-04-02T13:01:49.236" v="1695" actId="47"/>
        <pc:sldMkLst>
          <pc:docMk/>
          <pc:sldMk cId="158525484" sldId="265"/>
        </pc:sldMkLst>
        <pc:spChg chg="mod">
          <ac:chgData name="Michal Betík" userId="4be8fdc74957039e" providerId="LiveId" clId="{29B4F24E-E3B5-46CE-AA26-369085466654}" dt="2020-04-02T12:59:20.301" v="1693" actId="20577"/>
          <ac:spMkLst>
            <pc:docMk/>
            <pc:sldMk cId="158525484" sldId="265"/>
            <ac:spMk id="2" creationId="{CE7EEE16-6F29-4EA3-AFB8-14B1CB2CBCE3}"/>
          </ac:spMkLst>
        </pc:spChg>
        <pc:spChg chg="del">
          <ac:chgData name="Michal Betík" userId="4be8fdc74957039e" providerId="LiveId" clId="{29B4F24E-E3B5-46CE-AA26-369085466654}" dt="2020-04-02T12:59:24.265" v="1694" actId="478"/>
          <ac:spMkLst>
            <pc:docMk/>
            <pc:sldMk cId="158525484" sldId="265"/>
            <ac:spMk id="4" creationId="{A75AC377-717D-4914-840F-DBE135C17A73}"/>
          </ac:spMkLst>
        </pc:spChg>
      </pc:sldChg>
      <pc:sldChg chg="addSp delSp modSp add mod modAnim">
        <pc:chgData name="Michal Betík" userId="4be8fdc74957039e" providerId="LiveId" clId="{29B4F24E-E3B5-46CE-AA26-369085466654}" dt="2020-04-02T15:03:00.296" v="5198" actId="20577"/>
        <pc:sldMkLst>
          <pc:docMk/>
          <pc:sldMk cId="1833897042" sldId="265"/>
        </pc:sldMkLst>
        <pc:spChg chg="del">
          <ac:chgData name="Michal Betík" userId="4be8fdc74957039e" providerId="LiveId" clId="{29B4F24E-E3B5-46CE-AA26-369085466654}" dt="2020-04-02T13:31:36.013" v="2138" actId="478"/>
          <ac:spMkLst>
            <pc:docMk/>
            <pc:sldMk cId="1833897042" sldId="265"/>
            <ac:spMk id="2" creationId="{6475F615-1B96-4F7F-A853-F43691D01ED3}"/>
          </ac:spMkLst>
        </pc:spChg>
        <pc:spChg chg="mod">
          <ac:chgData name="Michal Betík" userId="4be8fdc74957039e" providerId="LiveId" clId="{29B4F24E-E3B5-46CE-AA26-369085466654}" dt="2020-04-02T13:57:56.757" v="3084" actId="14100"/>
          <ac:spMkLst>
            <pc:docMk/>
            <pc:sldMk cId="1833897042" sldId="265"/>
            <ac:spMk id="3" creationId="{51A802C5-25C1-4D8B-A024-8A15789052A9}"/>
          </ac:spMkLst>
        </pc:spChg>
        <pc:spChg chg="del">
          <ac:chgData name="Michal Betík" userId="4be8fdc74957039e" providerId="LiveId" clId="{29B4F24E-E3B5-46CE-AA26-369085466654}" dt="2020-04-02T13:41:06.318" v="2200" actId="931"/>
          <ac:spMkLst>
            <pc:docMk/>
            <pc:sldMk cId="1833897042" sldId="265"/>
            <ac:spMk id="4" creationId="{DE39BAE9-9F6B-4CA7-A762-2D4170CF3B88}"/>
          </ac:spMkLst>
        </pc:spChg>
        <pc:spChg chg="del mod">
          <ac:chgData name="Michal Betík" userId="4be8fdc74957039e" providerId="LiveId" clId="{29B4F24E-E3B5-46CE-AA26-369085466654}" dt="2020-04-02T13:41:18.078" v="2208" actId="478"/>
          <ac:spMkLst>
            <pc:docMk/>
            <pc:sldMk cId="1833897042" sldId="265"/>
            <ac:spMk id="5" creationId="{38177A23-D033-4189-845F-8D75966EB4FC}"/>
          </ac:spMkLst>
        </pc:spChg>
        <pc:spChg chg="del">
          <ac:chgData name="Michal Betík" userId="4be8fdc74957039e" providerId="LiveId" clId="{29B4F24E-E3B5-46CE-AA26-369085466654}" dt="2020-04-02T13:41:14.673" v="2205" actId="931"/>
          <ac:spMkLst>
            <pc:docMk/>
            <pc:sldMk cId="1833897042" sldId="265"/>
            <ac:spMk id="6" creationId="{40F96FCF-0B66-4928-8C03-B5D70E4826BF}"/>
          </ac:spMkLst>
        </pc:spChg>
        <pc:spChg chg="add mod">
          <ac:chgData name="Michal Betík" userId="4be8fdc74957039e" providerId="LiveId" clId="{29B4F24E-E3B5-46CE-AA26-369085466654}" dt="2020-04-02T15:02:50.945" v="5190" actId="20577"/>
          <ac:spMkLst>
            <pc:docMk/>
            <pc:sldMk cId="1833897042" sldId="265"/>
            <ac:spMk id="13" creationId="{7F22C289-9C84-44D7-903C-073988CC6D4F}"/>
          </ac:spMkLst>
        </pc:spChg>
        <pc:spChg chg="add mod">
          <ac:chgData name="Michal Betík" userId="4be8fdc74957039e" providerId="LiveId" clId="{29B4F24E-E3B5-46CE-AA26-369085466654}" dt="2020-04-02T15:02:54.206" v="5193" actId="20577"/>
          <ac:spMkLst>
            <pc:docMk/>
            <pc:sldMk cId="1833897042" sldId="265"/>
            <ac:spMk id="14" creationId="{180D9DA4-E5D6-49AE-9A50-0F13FC75ADB3}"/>
          </ac:spMkLst>
        </pc:spChg>
        <pc:spChg chg="add mod">
          <ac:chgData name="Michal Betík" userId="4be8fdc74957039e" providerId="LiveId" clId="{29B4F24E-E3B5-46CE-AA26-369085466654}" dt="2020-04-02T15:03:00.296" v="5198" actId="20577"/>
          <ac:spMkLst>
            <pc:docMk/>
            <pc:sldMk cId="1833897042" sldId="265"/>
            <ac:spMk id="15" creationId="{2A4E63B3-79E7-4B44-96CA-09FBD982B5FB}"/>
          </ac:spMkLst>
        </pc:spChg>
        <pc:picChg chg="add mod">
          <ac:chgData name="Michal Betík" userId="4be8fdc74957039e" providerId="LiveId" clId="{29B4F24E-E3B5-46CE-AA26-369085466654}" dt="2020-04-02T13:43:01.579" v="2280" actId="1076"/>
          <ac:picMkLst>
            <pc:docMk/>
            <pc:sldMk cId="1833897042" sldId="265"/>
            <ac:picMk id="8" creationId="{341EFC0C-4208-4B0A-92FE-2A0FC9F4FFC1}"/>
          </ac:picMkLst>
        </pc:picChg>
        <pc:picChg chg="add mod">
          <ac:chgData name="Michal Betík" userId="4be8fdc74957039e" providerId="LiveId" clId="{29B4F24E-E3B5-46CE-AA26-369085466654}" dt="2020-04-02T13:57:29.787" v="3032" actId="1036"/>
          <ac:picMkLst>
            <pc:docMk/>
            <pc:sldMk cId="1833897042" sldId="265"/>
            <ac:picMk id="10" creationId="{21F393C8-4518-43CE-9BD4-4E46C364AB01}"/>
          </ac:picMkLst>
        </pc:picChg>
        <pc:picChg chg="add mod">
          <ac:chgData name="Michal Betík" userId="4be8fdc74957039e" providerId="LiveId" clId="{29B4F24E-E3B5-46CE-AA26-369085466654}" dt="2020-04-02T13:57:35.153" v="3042" actId="1036"/>
          <ac:picMkLst>
            <pc:docMk/>
            <pc:sldMk cId="1833897042" sldId="265"/>
            <ac:picMk id="12" creationId="{6450AB32-EC41-48EF-9BF3-738DC9FDA09F}"/>
          </ac:picMkLst>
        </pc:picChg>
      </pc:sldChg>
      <pc:sldChg chg="addSp delSp modSp add mod setBg">
        <pc:chgData name="Michal Betík" userId="4be8fdc74957039e" providerId="LiveId" clId="{29B4F24E-E3B5-46CE-AA26-369085466654}" dt="2020-04-02T13:56:23.112" v="2978" actId="403"/>
        <pc:sldMkLst>
          <pc:docMk/>
          <pc:sldMk cId="5568164" sldId="266"/>
        </pc:sldMkLst>
        <pc:spChg chg="mod ord">
          <ac:chgData name="Michal Betík" userId="4be8fdc74957039e" providerId="LiveId" clId="{29B4F24E-E3B5-46CE-AA26-369085466654}" dt="2020-04-02T13:50:43.397" v="2676" actId="26606"/>
          <ac:spMkLst>
            <pc:docMk/>
            <pc:sldMk cId="5568164" sldId="266"/>
            <ac:spMk id="2" creationId="{1FBCD0E8-29AA-4472-A9C1-F935552048DE}"/>
          </ac:spMkLst>
        </pc:spChg>
        <pc:spChg chg="del">
          <ac:chgData name="Michal Betík" userId="4be8fdc74957039e" providerId="LiveId" clId="{29B4F24E-E3B5-46CE-AA26-369085466654}" dt="2020-04-02T13:50:07.935" v="2658" actId="931"/>
          <ac:spMkLst>
            <pc:docMk/>
            <pc:sldMk cId="5568164" sldId="266"/>
            <ac:spMk id="3" creationId="{C11F5EDB-8CA9-45F9-93B9-1755E234A153}"/>
          </ac:spMkLst>
        </pc:spChg>
        <pc:spChg chg="mod">
          <ac:chgData name="Michal Betík" userId="4be8fdc74957039e" providerId="LiveId" clId="{29B4F24E-E3B5-46CE-AA26-369085466654}" dt="2020-04-02T13:56:23.112" v="2978" actId="403"/>
          <ac:spMkLst>
            <pc:docMk/>
            <pc:sldMk cId="5568164" sldId="266"/>
            <ac:spMk id="4" creationId="{E9460162-757A-4FC4-A61C-99925D9DCD16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27" creationId="{3F088236-D655-4F88-B238-E16762358025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29" creationId="{3DAC0C92-199E-475C-9390-119A9B027276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31" creationId="{C4CFB339-0ED8-4FE2-9EF1-6D1375B8499B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33" creationId="{31896C80-2069-4431-9C19-83B913734490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35" creationId="{BF120A21-0841-4823-B0C4-28AEBCEF9B78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37" creationId="{DBB05BAE-BBD3-4289-899F-A6851503C6B0}"/>
          </ac:spMkLst>
        </pc:spChg>
        <pc:spChg chg="add del">
          <ac:chgData name="Michal Betík" userId="4be8fdc74957039e" providerId="LiveId" clId="{29B4F24E-E3B5-46CE-AA26-369085466654}" dt="2020-04-02T13:50:43.449" v="2677" actId="26606"/>
          <ac:spMkLst>
            <pc:docMk/>
            <pc:sldMk cId="5568164" sldId="266"/>
            <ac:spMk id="39" creationId="{9874D11C-36F5-4BBE-A490-019A54E953B0}"/>
          </ac:spMkLst>
        </pc:spChg>
        <pc:spChg chg="add del">
          <ac:chgData name="Michal Betík" userId="4be8fdc74957039e" providerId="LiveId" clId="{29B4F24E-E3B5-46CE-AA26-369085466654}" dt="2020-04-02T13:50:40.822" v="2672" actId="26606"/>
          <ac:spMkLst>
            <pc:docMk/>
            <pc:sldMk cId="5568164" sldId="266"/>
            <ac:spMk id="62" creationId="{B2205F6E-03C6-4E92-877C-E2482F6599AA}"/>
          </ac:spMkLst>
        </pc:spChg>
        <pc:spChg chg="add del">
          <ac:chgData name="Michal Betík" userId="4be8fdc74957039e" providerId="LiveId" clId="{29B4F24E-E3B5-46CE-AA26-369085466654}" dt="2020-04-02T13:50:40.822" v="2672" actId="26606"/>
          <ac:spMkLst>
            <pc:docMk/>
            <pc:sldMk cId="5568164" sldId="266"/>
            <ac:spMk id="64" creationId="{9F4444CE-BC8D-4D61-B303-4C05614E62AB}"/>
          </ac:spMkLst>
        </pc:spChg>
        <pc:spChg chg="add del">
          <ac:chgData name="Michal Betík" userId="4be8fdc74957039e" providerId="LiveId" clId="{29B4F24E-E3B5-46CE-AA26-369085466654}" dt="2020-04-02T13:50:40.822" v="2672" actId="26606"/>
          <ac:spMkLst>
            <pc:docMk/>
            <pc:sldMk cId="5568164" sldId="266"/>
            <ac:spMk id="65" creationId="{62423CA5-E2E1-4789-B759-9906C1C94063}"/>
          </ac:spMkLst>
        </pc:spChg>
        <pc:spChg chg="add del">
          <ac:chgData name="Michal Betík" userId="4be8fdc74957039e" providerId="LiveId" clId="{29B4F24E-E3B5-46CE-AA26-369085466654}" dt="2020-04-02T13:50:40.822" v="2672" actId="26606"/>
          <ac:spMkLst>
            <pc:docMk/>
            <pc:sldMk cId="5568164" sldId="266"/>
            <ac:spMk id="66" creationId="{73772B81-181F-48B7-8826-4D9686D15DF5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72" creationId="{9874D11C-36F5-4BBE-A490-019A54E953B0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76" creationId="{3F088236-D655-4F88-B238-E16762358025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77" creationId="{3DAC0C92-199E-475C-9390-119A9B027276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78" creationId="{C4CFB339-0ED8-4FE2-9EF1-6D1375B8499B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79" creationId="{31896C80-2069-4431-9C19-83B913734490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80" creationId="{BF120A21-0841-4823-B0C4-28AEBCEF9B78}"/>
          </ac:spMkLst>
        </pc:spChg>
        <pc:spChg chg="add del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81" creationId="{DBB05BAE-BBD3-4289-899F-A6851503C6B0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02" creationId="{3F088236-D655-4F88-B238-E16762358025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04" creationId="{3DAC0C92-199E-475C-9390-119A9B027276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06" creationId="{C4CFB339-0ED8-4FE2-9EF1-6D1375B8499B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08" creationId="{31896C80-2069-4431-9C19-83B913734490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10" creationId="{BF120A21-0841-4823-B0C4-28AEBCEF9B78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12" creationId="{DBB05BAE-BBD3-4289-899F-A6851503C6B0}"/>
          </ac:spMkLst>
        </pc:spChg>
        <pc:spChg chg="add">
          <ac:chgData name="Michal Betík" userId="4be8fdc74957039e" providerId="LiveId" clId="{29B4F24E-E3B5-46CE-AA26-369085466654}" dt="2020-04-02T13:51:51.682" v="2679" actId="26606"/>
          <ac:spMkLst>
            <pc:docMk/>
            <pc:sldMk cId="5568164" sldId="266"/>
            <ac:spMk id="114" creationId="{9874D11C-36F5-4BBE-A490-019A54E953B0}"/>
          </ac:spMkLst>
        </pc:spChg>
        <pc:grpChg chg="add del">
          <ac:chgData name="Michal Betík" userId="4be8fdc74957039e" providerId="LiveId" clId="{29B4F24E-E3B5-46CE-AA26-369085466654}" dt="2020-04-02T13:50:43.449" v="2677" actId="26606"/>
          <ac:grpSpMkLst>
            <pc:docMk/>
            <pc:sldMk cId="5568164" sldId="266"/>
            <ac:grpSpMk id="11" creationId="{10BE40E3-5550-4CDD-B4FD-387C33EBF157}"/>
          </ac:grpSpMkLst>
        </pc:grpChg>
        <pc:grpChg chg="add del">
          <ac:chgData name="Michal Betík" userId="4be8fdc74957039e" providerId="LiveId" clId="{29B4F24E-E3B5-46CE-AA26-369085466654}" dt="2020-04-02T13:50:36.657" v="2664" actId="26606"/>
          <ac:grpSpMkLst>
            <pc:docMk/>
            <pc:sldMk cId="5568164" sldId="266"/>
            <ac:grpSpMk id="44" creationId="{10BE40E3-5550-4CDD-B4FD-387C33EBF157}"/>
          </ac:grpSpMkLst>
        </pc:grpChg>
        <pc:grpChg chg="add del">
          <ac:chgData name="Michal Betík" userId="4be8fdc74957039e" providerId="LiveId" clId="{29B4F24E-E3B5-46CE-AA26-369085466654}" dt="2020-04-02T13:50:37.253" v="2666" actId="26606"/>
          <ac:grpSpMkLst>
            <pc:docMk/>
            <pc:sldMk cId="5568164" sldId="266"/>
            <ac:grpSpMk id="56" creationId="{1F2B4773-3207-44CC-B7AC-892B70498211}"/>
          </ac:grpSpMkLst>
        </pc:grpChg>
        <pc:grpChg chg="add del">
          <ac:chgData name="Michal Betík" userId="4be8fdc74957039e" providerId="LiveId" clId="{29B4F24E-E3B5-46CE-AA26-369085466654}" dt="2020-04-02T13:50:38.955" v="2668" actId="26606"/>
          <ac:grpSpMkLst>
            <pc:docMk/>
            <pc:sldMk cId="5568164" sldId="266"/>
            <ac:grpSpMk id="58" creationId="{10BE40E3-5550-4CDD-B4FD-387C33EBF157}"/>
          </ac:grpSpMkLst>
        </pc:grpChg>
        <pc:grpChg chg="add del">
          <ac:chgData name="Michal Betík" userId="4be8fdc74957039e" providerId="LiveId" clId="{29B4F24E-E3B5-46CE-AA26-369085466654}" dt="2020-04-02T13:50:39.619" v="2670" actId="26606"/>
          <ac:grpSpMkLst>
            <pc:docMk/>
            <pc:sldMk cId="5568164" sldId="266"/>
            <ac:grpSpMk id="60" creationId="{1F2B4773-3207-44CC-B7AC-892B70498211}"/>
          </ac:grpSpMkLst>
        </pc:grpChg>
        <pc:grpChg chg="add del">
          <ac:chgData name="Michal Betík" userId="4be8fdc74957039e" providerId="LiveId" clId="{29B4F24E-E3B5-46CE-AA26-369085466654}" dt="2020-04-02T13:50:40.822" v="2672" actId="26606"/>
          <ac:grpSpMkLst>
            <pc:docMk/>
            <pc:sldMk cId="5568164" sldId="266"/>
            <ac:grpSpMk id="63" creationId="{1F2B4773-3207-44CC-B7AC-892B70498211}"/>
          </ac:grpSpMkLst>
        </pc:grpChg>
        <pc:grpChg chg="add del">
          <ac:chgData name="Michal Betík" userId="4be8fdc74957039e" providerId="LiveId" clId="{29B4F24E-E3B5-46CE-AA26-369085466654}" dt="2020-04-02T13:50:41.176" v="2674" actId="26606"/>
          <ac:grpSpMkLst>
            <pc:docMk/>
            <pc:sldMk cId="5568164" sldId="266"/>
            <ac:grpSpMk id="68" creationId="{1F2B4773-3207-44CC-B7AC-892B70498211}"/>
          </ac:grpSpMkLst>
        </pc:grpChg>
        <pc:grpChg chg="add del">
          <ac:chgData name="Michal Betík" userId="4be8fdc74957039e" providerId="LiveId" clId="{29B4F24E-E3B5-46CE-AA26-369085466654}" dt="2020-04-02T13:50:43.397" v="2676" actId="26606"/>
          <ac:grpSpMkLst>
            <pc:docMk/>
            <pc:sldMk cId="5568164" sldId="266"/>
            <ac:grpSpMk id="70" creationId="{10BE40E3-5550-4CDD-B4FD-387C33EBF157}"/>
          </ac:grpSpMkLst>
        </pc:grpChg>
        <pc:grpChg chg="add del">
          <ac:chgData name="Michal Betík" userId="4be8fdc74957039e" providerId="LiveId" clId="{29B4F24E-E3B5-46CE-AA26-369085466654}" dt="2020-04-02T13:51:51.682" v="2679" actId="26606"/>
          <ac:grpSpMkLst>
            <pc:docMk/>
            <pc:sldMk cId="5568164" sldId="266"/>
            <ac:grpSpMk id="73" creationId="{10BE40E3-5550-4CDD-B4FD-387C33EBF157}"/>
          </ac:grpSpMkLst>
        </pc:grpChg>
        <pc:grpChg chg="add">
          <ac:chgData name="Michal Betík" userId="4be8fdc74957039e" providerId="LiveId" clId="{29B4F24E-E3B5-46CE-AA26-369085466654}" dt="2020-04-02T13:51:51.682" v="2679" actId="26606"/>
          <ac:grpSpMkLst>
            <pc:docMk/>
            <pc:sldMk cId="5568164" sldId="266"/>
            <ac:grpSpMk id="86" creationId="{10BE40E3-5550-4CDD-B4FD-387C33EBF157}"/>
          </ac:grpSpMkLst>
        </pc:grpChg>
        <pc:picChg chg="add mod ord">
          <ac:chgData name="Michal Betík" userId="4be8fdc74957039e" providerId="LiveId" clId="{29B4F24E-E3B5-46CE-AA26-369085466654}" dt="2020-04-02T13:53:07.374" v="2902" actId="29295"/>
          <ac:picMkLst>
            <pc:docMk/>
            <pc:sldMk cId="5568164" sldId="266"/>
            <ac:picMk id="6" creationId="{19933259-FA76-4C4D-902F-DE6ED3E6F48E}"/>
          </ac:picMkLst>
        </pc:picChg>
        <pc:cxnChg chg="add del">
          <ac:chgData name="Michal Betík" userId="4be8fdc74957039e" providerId="LiveId" clId="{29B4F24E-E3B5-46CE-AA26-369085466654}" dt="2020-04-02T13:50:43.449" v="2677" actId="26606"/>
          <ac:cxnSpMkLst>
            <pc:docMk/>
            <pc:sldMk cId="5568164" sldId="266"/>
            <ac:cxnSpMk id="23" creationId="{64FA5DFF-7FE6-4855-84E6-DFA78EE978BD}"/>
          </ac:cxnSpMkLst>
        </pc:cxnChg>
        <pc:cxnChg chg="add del">
          <ac:chgData name="Michal Betík" userId="4be8fdc74957039e" providerId="LiveId" clId="{29B4F24E-E3B5-46CE-AA26-369085466654}" dt="2020-04-02T13:50:43.449" v="2677" actId="26606"/>
          <ac:cxnSpMkLst>
            <pc:docMk/>
            <pc:sldMk cId="5568164" sldId="266"/>
            <ac:cxnSpMk id="25" creationId="{2AFD8CBA-54A3-4363-991B-B9C631BBFA74}"/>
          </ac:cxnSpMkLst>
        </pc:cxnChg>
        <pc:cxnChg chg="add del">
          <ac:chgData name="Michal Betík" userId="4be8fdc74957039e" providerId="LiveId" clId="{29B4F24E-E3B5-46CE-AA26-369085466654}" dt="2020-04-02T13:51:51.682" v="2679" actId="26606"/>
          <ac:cxnSpMkLst>
            <pc:docMk/>
            <pc:sldMk cId="5568164" sldId="266"/>
            <ac:cxnSpMk id="74" creationId="{64FA5DFF-7FE6-4855-84E6-DFA78EE978BD}"/>
          </ac:cxnSpMkLst>
        </pc:cxnChg>
        <pc:cxnChg chg="add del">
          <ac:chgData name="Michal Betík" userId="4be8fdc74957039e" providerId="LiveId" clId="{29B4F24E-E3B5-46CE-AA26-369085466654}" dt="2020-04-02T13:51:51.682" v="2679" actId="26606"/>
          <ac:cxnSpMkLst>
            <pc:docMk/>
            <pc:sldMk cId="5568164" sldId="266"/>
            <ac:cxnSpMk id="75" creationId="{2AFD8CBA-54A3-4363-991B-B9C631BBFA74}"/>
          </ac:cxnSpMkLst>
        </pc:cxnChg>
        <pc:cxnChg chg="add">
          <ac:chgData name="Michal Betík" userId="4be8fdc74957039e" providerId="LiveId" clId="{29B4F24E-E3B5-46CE-AA26-369085466654}" dt="2020-04-02T13:51:51.682" v="2679" actId="26606"/>
          <ac:cxnSpMkLst>
            <pc:docMk/>
            <pc:sldMk cId="5568164" sldId="266"/>
            <ac:cxnSpMk id="98" creationId="{64FA5DFF-7FE6-4855-84E6-DFA78EE978BD}"/>
          </ac:cxnSpMkLst>
        </pc:cxnChg>
        <pc:cxnChg chg="add">
          <ac:chgData name="Michal Betík" userId="4be8fdc74957039e" providerId="LiveId" clId="{29B4F24E-E3B5-46CE-AA26-369085466654}" dt="2020-04-02T13:51:51.682" v="2679" actId="26606"/>
          <ac:cxnSpMkLst>
            <pc:docMk/>
            <pc:sldMk cId="5568164" sldId="266"/>
            <ac:cxnSpMk id="100" creationId="{2AFD8CBA-54A3-4363-991B-B9C631BBFA74}"/>
          </ac:cxnSpMkLst>
        </pc:cxnChg>
      </pc:sldChg>
      <pc:sldChg chg="add del">
        <pc:chgData name="Michal Betík" userId="4be8fdc74957039e" providerId="LiveId" clId="{29B4F24E-E3B5-46CE-AA26-369085466654}" dt="2020-04-02T13:58:12.491" v="3086"/>
        <pc:sldMkLst>
          <pc:docMk/>
          <pc:sldMk cId="807166674" sldId="267"/>
        </pc:sldMkLst>
      </pc:sldChg>
      <pc:sldChg chg="addSp delSp modSp add mod modAnim">
        <pc:chgData name="Michal Betík" userId="4be8fdc74957039e" providerId="LiveId" clId="{29B4F24E-E3B5-46CE-AA26-369085466654}" dt="2020-04-02T14:34:59.788" v="4892" actId="20577"/>
        <pc:sldMkLst>
          <pc:docMk/>
          <pc:sldMk cId="1192096808" sldId="267"/>
        </pc:sldMkLst>
        <pc:spChg chg="del">
          <ac:chgData name="Michal Betík" userId="4be8fdc74957039e" providerId="LiveId" clId="{29B4F24E-E3B5-46CE-AA26-369085466654}" dt="2020-04-02T14:21:53.531" v="3719" actId="478"/>
          <ac:spMkLst>
            <pc:docMk/>
            <pc:sldMk cId="1192096808" sldId="267"/>
            <ac:spMk id="2" creationId="{8D532F06-FAD6-4F11-BF81-0E9D512CA38B}"/>
          </ac:spMkLst>
        </pc:spChg>
        <pc:spChg chg="mod">
          <ac:chgData name="Michal Betík" userId="4be8fdc74957039e" providerId="LiveId" clId="{29B4F24E-E3B5-46CE-AA26-369085466654}" dt="2020-04-02T14:33:30.789" v="4852" actId="20577"/>
          <ac:spMkLst>
            <pc:docMk/>
            <pc:sldMk cId="1192096808" sldId="267"/>
            <ac:spMk id="3" creationId="{444B7E59-8346-4E7B-A6C6-D6EF6C6BF2C8}"/>
          </ac:spMkLst>
        </pc:spChg>
        <pc:spChg chg="del">
          <ac:chgData name="Michal Betík" userId="4be8fdc74957039e" providerId="LiveId" clId="{29B4F24E-E3B5-46CE-AA26-369085466654}" dt="2020-04-02T14:27:18.863" v="4543" actId="478"/>
          <ac:spMkLst>
            <pc:docMk/>
            <pc:sldMk cId="1192096808" sldId="267"/>
            <ac:spMk id="4" creationId="{1C699B0C-6167-429B-B83E-6B1A9D90845B}"/>
          </ac:spMkLst>
        </pc:spChg>
        <pc:spChg chg="del">
          <ac:chgData name="Michal Betík" userId="4be8fdc74957039e" providerId="LiveId" clId="{29B4F24E-E3B5-46CE-AA26-369085466654}" dt="2020-04-02T14:22:42.675" v="3874" actId="478"/>
          <ac:spMkLst>
            <pc:docMk/>
            <pc:sldMk cId="1192096808" sldId="267"/>
            <ac:spMk id="5" creationId="{713EC233-4B37-4300-8206-6B896A3D8319}"/>
          </ac:spMkLst>
        </pc:spChg>
        <pc:spChg chg="del">
          <ac:chgData name="Michal Betík" userId="4be8fdc74957039e" providerId="LiveId" clId="{29B4F24E-E3B5-46CE-AA26-369085466654}" dt="2020-04-02T14:27:13.989" v="4542" actId="478"/>
          <ac:spMkLst>
            <pc:docMk/>
            <pc:sldMk cId="1192096808" sldId="267"/>
            <ac:spMk id="6" creationId="{BF412CD3-142E-4A9F-B189-6A35B0289E9E}"/>
          </ac:spMkLst>
        </pc:spChg>
        <pc:spChg chg="add mod">
          <ac:chgData name="Michal Betík" userId="4be8fdc74957039e" providerId="LiveId" clId="{29B4F24E-E3B5-46CE-AA26-369085466654}" dt="2020-04-02T14:27:56.686" v="4567" actId="1076"/>
          <ac:spMkLst>
            <pc:docMk/>
            <pc:sldMk cId="1192096808" sldId="267"/>
            <ac:spMk id="7" creationId="{95E23E06-6FFE-48B3-8611-68AE80A73083}"/>
          </ac:spMkLst>
        </pc:spChg>
        <pc:spChg chg="add mod">
          <ac:chgData name="Michal Betík" userId="4be8fdc74957039e" providerId="LiveId" clId="{29B4F24E-E3B5-46CE-AA26-369085466654}" dt="2020-04-02T14:34:59.788" v="4892" actId="20577"/>
          <ac:spMkLst>
            <pc:docMk/>
            <pc:sldMk cId="1192096808" sldId="267"/>
            <ac:spMk id="8" creationId="{A531627A-B044-4E22-B762-A31779422465}"/>
          </ac:spMkLst>
        </pc:spChg>
      </pc:sldChg>
      <pc:sldChg chg="add del">
        <pc:chgData name="Michal Betík" userId="4be8fdc74957039e" providerId="LiveId" clId="{29B4F24E-E3B5-46CE-AA26-369085466654}" dt="2020-04-02T13:58:18.387" v="3088"/>
        <pc:sldMkLst>
          <pc:docMk/>
          <pc:sldMk cId="2114401079" sldId="267"/>
        </pc:sldMkLst>
      </pc:sldChg>
      <pc:sldChg chg="addSp delSp modSp add mod modAnim">
        <pc:chgData name="Michal Betík" userId="4be8fdc74957039e" providerId="LiveId" clId="{29B4F24E-E3B5-46CE-AA26-369085466654}" dt="2020-04-03T13:07:39.973" v="5888"/>
        <pc:sldMkLst>
          <pc:docMk/>
          <pc:sldMk cId="1632146340" sldId="268"/>
        </pc:sldMkLst>
        <pc:spChg chg="del">
          <ac:chgData name="Michal Betík" userId="4be8fdc74957039e" providerId="LiveId" clId="{29B4F24E-E3B5-46CE-AA26-369085466654}" dt="2020-04-03T12:53:21.131" v="5344" actId="478"/>
          <ac:spMkLst>
            <pc:docMk/>
            <pc:sldMk cId="1632146340" sldId="268"/>
            <ac:spMk id="2" creationId="{720C86B6-7313-44C7-9572-8C19C6824C1E}"/>
          </ac:spMkLst>
        </pc:spChg>
        <pc:spChg chg="del mod">
          <ac:chgData name="Michal Betík" userId="4be8fdc74957039e" providerId="LiveId" clId="{29B4F24E-E3B5-46CE-AA26-369085466654}" dt="2020-04-03T12:59:04.503" v="5384" actId="478"/>
          <ac:spMkLst>
            <pc:docMk/>
            <pc:sldMk cId="1632146340" sldId="268"/>
            <ac:spMk id="3" creationId="{E0B88FCF-BBD1-4BC7-B3BF-8C2F07A3E937}"/>
          </ac:spMkLst>
        </pc:spChg>
        <pc:spChg chg="del">
          <ac:chgData name="Michal Betík" userId="4be8fdc74957039e" providerId="LiveId" clId="{29B4F24E-E3B5-46CE-AA26-369085466654}" dt="2020-04-03T12:56:30.566" v="5345" actId="931"/>
          <ac:spMkLst>
            <pc:docMk/>
            <pc:sldMk cId="1632146340" sldId="268"/>
            <ac:spMk id="4" creationId="{A3FB9B83-B741-4311-AF4B-A2A511D5AB6B}"/>
          </ac:spMkLst>
        </pc:spChg>
        <pc:spChg chg="del mod">
          <ac:chgData name="Michal Betík" userId="4be8fdc74957039e" providerId="LiveId" clId="{29B4F24E-E3B5-46CE-AA26-369085466654}" dt="2020-04-03T12:57:58.825" v="5366" actId="478"/>
          <ac:spMkLst>
            <pc:docMk/>
            <pc:sldMk cId="1632146340" sldId="268"/>
            <ac:spMk id="5" creationId="{0762669A-BB3D-42A5-8DE5-5A050E6D9175}"/>
          </ac:spMkLst>
        </pc:spChg>
        <pc:spChg chg="del">
          <ac:chgData name="Michal Betík" userId="4be8fdc74957039e" providerId="LiveId" clId="{29B4F24E-E3B5-46CE-AA26-369085466654}" dt="2020-04-03T12:56:46.479" v="5350" actId="931"/>
          <ac:spMkLst>
            <pc:docMk/>
            <pc:sldMk cId="1632146340" sldId="268"/>
            <ac:spMk id="6" creationId="{7C7968EA-DC59-456A-9D68-26C0CDC7A6BB}"/>
          </ac:spMkLst>
        </pc:spChg>
        <pc:spChg chg="add mod">
          <ac:chgData name="Michal Betík" userId="4be8fdc74957039e" providerId="LiveId" clId="{29B4F24E-E3B5-46CE-AA26-369085466654}" dt="2020-04-03T13:06:49.378" v="5857" actId="1036"/>
          <ac:spMkLst>
            <pc:docMk/>
            <pc:sldMk cId="1632146340" sldId="268"/>
            <ac:spMk id="17" creationId="{01E8BC58-3D8D-43FC-B7E3-54A1CEF396E5}"/>
          </ac:spMkLst>
        </pc:spChg>
        <pc:spChg chg="add mod">
          <ac:chgData name="Michal Betík" userId="4be8fdc74957039e" providerId="LiveId" clId="{29B4F24E-E3B5-46CE-AA26-369085466654}" dt="2020-04-03T13:07:06.347" v="5884" actId="1036"/>
          <ac:spMkLst>
            <pc:docMk/>
            <pc:sldMk cId="1632146340" sldId="268"/>
            <ac:spMk id="18" creationId="{523EDB0A-8298-43BB-B093-0D477D3C6E8A}"/>
          </ac:spMkLst>
        </pc:spChg>
        <pc:spChg chg="add mod">
          <ac:chgData name="Michal Betík" userId="4be8fdc74957039e" providerId="LiveId" clId="{29B4F24E-E3B5-46CE-AA26-369085466654}" dt="2020-04-03T13:06:49.378" v="5857" actId="1036"/>
          <ac:spMkLst>
            <pc:docMk/>
            <pc:sldMk cId="1632146340" sldId="268"/>
            <ac:spMk id="19" creationId="{5B668958-6EF5-4690-9AC3-4BE0C2629D86}"/>
          </ac:spMkLst>
        </pc:spChg>
        <pc:spChg chg="add mod">
          <ac:chgData name="Michal Betík" userId="4be8fdc74957039e" providerId="LiveId" clId="{29B4F24E-E3B5-46CE-AA26-369085466654}" dt="2020-04-03T13:07:06.347" v="5884" actId="1036"/>
          <ac:spMkLst>
            <pc:docMk/>
            <pc:sldMk cId="1632146340" sldId="268"/>
            <ac:spMk id="20" creationId="{D2F7DC8B-862D-41F2-ADB6-65606133C324}"/>
          </ac:spMkLst>
        </pc:spChg>
        <pc:spChg chg="add mod">
          <ac:chgData name="Michal Betík" userId="4be8fdc74957039e" providerId="LiveId" clId="{29B4F24E-E3B5-46CE-AA26-369085466654}" dt="2020-04-03T13:06:55.006" v="5869" actId="1035"/>
          <ac:spMkLst>
            <pc:docMk/>
            <pc:sldMk cId="1632146340" sldId="268"/>
            <ac:spMk id="28" creationId="{FCBC0C78-F41B-4617-B420-0500BA797456}"/>
          </ac:spMkLst>
        </pc:spChg>
        <pc:picChg chg="add mod">
          <ac:chgData name="Michal Betík" userId="4be8fdc74957039e" providerId="LiveId" clId="{29B4F24E-E3B5-46CE-AA26-369085466654}" dt="2020-04-03T13:06:49.378" v="5857" actId="1036"/>
          <ac:picMkLst>
            <pc:docMk/>
            <pc:sldMk cId="1632146340" sldId="268"/>
            <ac:picMk id="8" creationId="{A1CA5CA5-0814-4816-9640-EB16F1E0C80D}"/>
          </ac:picMkLst>
        </pc:picChg>
        <pc:picChg chg="add mod">
          <ac:chgData name="Michal Betík" userId="4be8fdc74957039e" providerId="LiveId" clId="{29B4F24E-E3B5-46CE-AA26-369085466654}" dt="2020-04-03T13:07:06.347" v="5884" actId="1036"/>
          <ac:picMkLst>
            <pc:docMk/>
            <pc:sldMk cId="1632146340" sldId="268"/>
            <ac:picMk id="10" creationId="{E2EB0BF8-8D32-4C38-8801-27D191F4F3B7}"/>
          </ac:picMkLst>
        </pc:picChg>
        <pc:picChg chg="add del mod">
          <ac:chgData name="Michal Betík" userId="4be8fdc74957039e" providerId="LiveId" clId="{29B4F24E-E3B5-46CE-AA26-369085466654}" dt="2020-04-03T12:57:02.632" v="5356" actId="478"/>
          <ac:picMkLst>
            <pc:docMk/>
            <pc:sldMk cId="1632146340" sldId="268"/>
            <ac:picMk id="12" creationId="{6845C737-B221-4C9B-B161-03E297FF0C54}"/>
          </ac:picMkLst>
        </pc:picChg>
        <pc:picChg chg="add mod">
          <ac:chgData name="Michal Betík" userId="4be8fdc74957039e" providerId="LiveId" clId="{29B4F24E-E3B5-46CE-AA26-369085466654}" dt="2020-04-03T13:06:49.378" v="5857" actId="1036"/>
          <ac:picMkLst>
            <pc:docMk/>
            <pc:sldMk cId="1632146340" sldId="268"/>
            <ac:picMk id="14" creationId="{151CDC9F-2D86-4C74-B101-E53622532FDF}"/>
          </ac:picMkLst>
        </pc:picChg>
        <pc:picChg chg="add mod">
          <ac:chgData name="Michal Betík" userId="4be8fdc74957039e" providerId="LiveId" clId="{29B4F24E-E3B5-46CE-AA26-369085466654}" dt="2020-04-03T13:07:06.347" v="5884" actId="1036"/>
          <ac:picMkLst>
            <pc:docMk/>
            <pc:sldMk cId="1632146340" sldId="268"/>
            <ac:picMk id="16" creationId="{D2C22FE0-9F09-4B80-9817-A7679EF34B4E}"/>
          </ac:picMkLst>
        </pc:picChg>
        <pc:cxnChg chg="add del mod">
          <ac:chgData name="Michal Betík" userId="4be8fdc74957039e" providerId="LiveId" clId="{29B4F24E-E3B5-46CE-AA26-369085466654}" dt="2020-04-03T13:03:00.348" v="5557" actId="11529"/>
          <ac:cxnSpMkLst>
            <pc:docMk/>
            <pc:sldMk cId="1632146340" sldId="268"/>
            <ac:cxnSpMk id="22" creationId="{77B4D4E8-7B1A-4CDF-9F76-5FC1C14BFD34}"/>
          </ac:cxnSpMkLst>
        </pc:cxnChg>
        <pc:cxnChg chg="add mod">
          <ac:chgData name="Michal Betík" userId="4be8fdc74957039e" providerId="LiveId" clId="{29B4F24E-E3B5-46CE-AA26-369085466654}" dt="2020-04-03T13:07:06.347" v="5884" actId="1036"/>
          <ac:cxnSpMkLst>
            <pc:docMk/>
            <pc:sldMk cId="1632146340" sldId="268"/>
            <ac:cxnSpMk id="24" creationId="{A3817EB5-DCC4-40E3-AB5C-0B5D2EECB3FD}"/>
          </ac:cxnSpMkLst>
        </pc:cxnChg>
        <pc:cxnChg chg="add mod">
          <ac:chgData name="Michal Betík" userId="4be8fdc74957039e" providerId="LiveId" clId="{29B4F24E-E3B5-46CE-AA26-369085466654}" dt="2020-04-03T13:06:49.378" v="5857" actId="1036"/>
          <ac:cxnSpMkLst>
            <pc:docMk/>
            <pc:sldMk cId="1632146340" sldId="268"/>
            <ac:cxnSpMk id="25" creationId="{05FD0F40-AD64-49EA-AD0A-DA47C956DD2B}"/>
          </ac:cxnSpMkLst>
        </pc:cxnChg>
        <pc:cxnChg chg="add mod">
          <ac:chgData name="Michal Betík" userId="4be8fdc74957039e" providerId="LiveId" clId="{29B4F24E-E3B5-46CE-AA26-369085466654}" dt="2020-04-03T13:07:06.347" v="5884" actId="1036"/>
          <ac:cxnSpMkLst>
            <pc:docMk/>
            <pc:sldMk cId="1632146340" sldId="268"/>
            <ac:cxnSpMk id="26" creationId="{8B06415C-DC65-4F3B-AF3A-F5128D1298E4}"/>
          </ac:cxnSpMkLst>
        </pc:cxnChg>
        <pc:cxnChg chg="add mod">
          <ac:chgData name="Michal Betík" userId="4be8fdc74957039e" providerId="LiveId" clId="{29B4F24E-E3B5-46CE-AA26-369085466654}" dt="2020-04-03T13:06:49.378" v="5857" actId="1036"/>
          <ac:cxnSpMkLst>
            <pc:docMk/>
            <pc:sldMk cId="1632146340" sldId="268"/>
            <ac:cxnSpMk id="27" creationId="{1309073B-87FC-49E7-B310-4E493D3FD331}"/>
          </ac:cxnSpMkLst>
        </pc:cxnChg>
      </pc:sldChg>
      <pc:sldChg chg="addSp delSp modSp add mod">
        <pc:chgData name="Michal Betík" userId="4be8fdc74957039e" providerId="LiveId" clId="{29B4F24E-E3B5-46CE-AA26-369085466654}" dt="2020-04-03T13:18:14.461" v="6330" actId="1038"/>
        <pc:sldMkLst>
          <pc:docMk/>
          <pc:sldMk cId="563571653" sldId="269"/>
        </pc:sldMkLst>
        <pc:spChg chg="del mod">
          <ac:chgData name="Michal Betík" userId="4be8fdc74957039e" providerId="LiveId" clId="{29B4F24E-E3B5-46CE-AA26-369085466654}" dt="2020-04-03T13:09:23.639" v="5894" actId="478"/>
          <ac:spMkLst>
            <pc:docMk/>
            <pc:sldMk cId="563571653" sldId="269"/>
            <ac:spMk id="2" creationId="{F0F30A58-C6EC-4AE9-B0FA-F9F1C8D80090}"/>
          </ac:spMkLst>
        </pc:spChg>
        <pc:spChg chg="mod">
          <ac:chgData name="Michal Betík" userId="4be8fdc74957039e" providerId="LiveId" clId="{29B4F24E-E3B5-46CE-AA26-369085466654}" dt="2020-04-03T13:17:55.185" v="6277" actId="14100"/>
          <ac:spMkLst>
            <pc:docMk/>
            <pc:sldMk cId="563571653" sldId="269"/>
            <ac:spMk id="3" creationId="{28771C4B-EA25-4A96-914D-DC2183273B6E}"/>
          </ac:spMkLst>
        </pc:spChg>
        <pc:spChg chg="del">
          <ac:chgData name="Michal Betík" userId="4be8fdc74957039e" providerId="LiveId" clId="{29B4F24E-E3B5-46CE-AA26-369085466654}" dt="2020-04-03T13:12:16.133" v="5958" actId="931"/>
          <ac:spMkLst>
            <pc:docMk/>
            <pc:sldMk cId="563571653" sldId="269"/>
            <ac:spMk id="4" creationId="{26CCE37F-FAE0-4170-92E5-AA25C9950CFA}"/>
          </ac:spMkLst>
        </pc:spChg>
        <pc:spChg chg="del">
          <ac:chgData name="Michal Betík" userId="4be8fdc74957039e" providerId="LiveId" clId="{29B4F24E-E3B5-46CE-AA26-369085466654}" dt="2020-04-03T13:12:37.380" v="5969" actId="478"/>
          <ac:spMkLst>
            <pc:docMk/>
            <pc:sldMk cId="563571653" sldId="269"/>
            <ac:spMk id="5" creationId="{3FEAAA37-2176-404A-B41B-5C5757D2BAA7}"/>
          </ac:spMkLst>
        </pc:spChg>
        <pc:spChg chg="del">
          <ac:chgData name="Michal Betík" userId="4be8fdc74957039e" providerId="LiveId" clId="{29B4F24E-E3B5-46CE-AA26-369085466654}" dt="2020-04-03T13:12:30.470" v="5964" actId="931"/>
          <ac:spMkLst>
            <pc:docMk/>
            <pc:sldMk cId="563571653" sldId="269"/>
            <ac:spMk id="6" creationId="{89B05FD2-2D63-4195-A63F-DD84980DB451}"/>
          </ac:spMkLst>
        </pc:spChg>
        <pc:spChg chg="add mod">
          <ac:chgData name="Michal Betík" userId="4be8fdc74957039e" providerId="LiveId" clId="{29B4F24E-E3B5-46CE-AA26-369085466654}" dt="2020-04-03T13:17:27.203" v="6205" actId="20577"/>
          <ac:spMkLst>
            <pc:docMk/>
            <pc:sldMk cId="563571653" sldId="269"/>
            <ac:spMk id="15" creationId="{0BA3245B-B9D3-47C0-A414-B57683D744FC}"/>
          </ac:spMkLst>
        </pc:spChg>
        <pc:picChg chg="add mod">
          <ac:chgData name="Michal Betík" userId="4be8fdc74957039e" providerId="LiveId" clId="{29B4F24E-E3B5-46CE-AA26-369085466654}" dt="2020-04-03T13:17:59.434" v="6278" actId="14100"/>
          <ac:picMkLst>
            <pc:docMk/>
            <pc:sldMk cId="563571653" sldId="269"/>
            <ac:picMk id="8" creationId="{1C9E14D0-E9B2-4717-8EE8-CC9A2FDAF1F9}"/>
          </ac:picMkLst>
        </pc:picChg>
        <pc:picChg chg="add mod">
          <ac:chgData name="Michal Betík" userId="4be8fdc74957039e" providerId="LiveId" clId="{29B4F24E-E3B5-46CE-AA26-369085466654}" dt="2020-04-03T13:18:04.089" v="6297" actId="1038"/>
          <ac:picMkLst>
            <pc:docMk/>
            <pc:sldMk cId="563571653" sldId="269"/>
            <ac:picMk id="10" creationId="{9A6D8FA9-DFD7-4FE2-84D9-A088149D413D}"/>
          </ac:picMkLst>
        </pc:picChg>
        <pc:picChg chg="add mod">
          <ac:chgData name="Michal Betík" userId="4be8fdc74957039e" providerId="LiveId" clId="{29B4F24E-E3B5-46CE-AA26-369085466654}" dt="2020-04-03T13:18:07.229" v="6298" actId="14100"/>
          <ac:picMkLst>
            <pc:docMk/>
            <pc:sldMk cId="563571653" sldId="269"/>
            <ac:picMk id="12" creationId="{76D0FA66-F3DB-4998-BB89-C9C29489C54E}"/>
          </ac:picMkLst>
        </pc:picChg>
        <pc:picChg chg="add mod">
          <ac:chgData name="Michal Betík" userId="4be8fdc74957039e" providerId="LiveId" clId="{29B4F24E-E3B5-46CE-AA26-369085466654}" dt="2020-04-03T13:18:14.461" v="6330" actId="1038"/>
          <ac:picMkLst>
            <pc:docMk/>
            <pc:sldMk cId="563571653" sldId="269"/>
            <ac:picMk id="14" creationId="{5A8F9B98-3D07-411B-9A80-7E1074C55E2A}"/>
          </ac:picMkLst>
        </pc:picChg>
      </pc:sldChg>
      <pc:sldMasterChg chg="modTransition setBg modSldLayout">
        <pc:chgData name="Michal Betík" userId="4be8fdc74957039e" providerId="LiveId" clId="{29B4F24E-E3B5-46CE-AA26-369085466654}" dt="2020-04-02T13:52:49.646" v="2873"/>
        <pc:sldMasterMkLst>
          <pc:docMk/>
          <pc:sldMasterMk cId="3620908125" sldId="2147483677"/>
        </pc:sldMasterMkLst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811022242" sldId="2147483678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064298554" sldId="2147483679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421570292" sldId="2147483680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200392818" sldId="2147483681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529648502" sldId="2147483682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647895900" sldId="2147483683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4254491693" sldId="2147483684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3752163859" sldId="2147483685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2009636193" sldId="2147483686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174974094" sldId="2147483687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3484041739" sldId="2147483688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1116031155" sldId="2147483689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385399789" sldId="2147483690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4207990663" sldId="2147483691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18050124" sldId="2147483692"/>
          </pc:sldLayoutMkLst>
        </pc:sldLayoutChg>
        <pc:sldLayoutChg chg="modTransition setBg">
          <pc:chgData name="Michal Betík" userId="4be8fdc74957039e" providerId="LiveId" clId="{29B4F24E-E3B5-46CE-AA26-369085466654}" dt="2020-04-02T13:52:49.646" v="2873"/>
          <pc:sldLayoutMkLst>
            <pc:docMk/>
            <pc:sldMasterMk cId="3620908125" sldId="2147483677"/>
            <pc:sldLayoutMk cId="1205861323" sldId="214748369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0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9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0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0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9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5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8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42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15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039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96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78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44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21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96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748EC-4129-478B-9B53-B5D2FEB143AA}" type="datetimeFigureOut">
              <a:rPr lang="sk-SK" smtClean="0"/>
              <a:t>14. 5. 2020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C07A4B-5812-4955-8C99-126F673AA8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09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1nWfvFU9oC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0D065C-74C5-4597-9D8C-615B4CDE5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34" y="854529"/>
            <a:ext cx="5799665" cy="5148943"/>
          </a:xfrm>
        </p:spPr>
        <p:txBody>
          <a:bodyPr anchor="ctr">
            <a:normAutofit/>
          </a:bodyPr>
          <a:lstStyle/>
          <a:p>
            <a:r>
              <a:rPr lang="sk-SK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poľných plodín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26C1502-A822-404B-8D5A-DA02EEB2C1FA}"/>
              </a:ext>
            </a:extLst>
          </p:cNvPr>
          <p:cNvSpPr txBox="1"/>
          <p:nvPr/>
        </p:nvSpPr>
        <p:spPr>
          <a:xfrm>
            <a:off x="8445518" y="5403307"/>
            <a:ext cx="466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B6858C-7DC9-48DC-87C5-D70234C35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2572"/>
            <a:ext cx="8596668" cy="3630966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Človek na poliach pestuje mnoho rastlín, ktoré potrebuje k svojmu životu. </a:t>
            </a:r>
          </a:p>
          <a:p>
            <a:pPr algn="just"/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Takéto rastliny pestované na poliach nazývame </a:t>
            </a:r>
            <a:r>
              <a:rPr lang="sk-SK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POĽNÉ PLODINY.</a:t>
            </a:r>
          </a:p>
        </p:txBody>
      </p:sp>
    </p:spTree>
    <p:extLst>
      <p:ext uri="{BB962C8B-B14F-4D97-AF65-F5344CB8AC3E}">
        <p14:creationId xmlns:p14="http://schemas.microsoft.com/office/powerpoint/2010/main" val="41781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B2B03-C2D7-4200-8D6B-E357DAEA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00" y="719090"/>
            <a:ext cx="8596668" cy="6138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Medzi poľné plodiny patria napríklad: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A2647C-02F6-4A42-A50E-3A55D98B1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88" y="1366095"/>
            <a:ext cx="4347374" cy="24458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Osivá | Insi">
            <a:extLst>
              <a:ext uri="{FF2B5EF4-FFF2-40B4-BE49-F238E27FC236}">
                <a16:creationId xmlns:a16="http://schemas.microsoft.com/office/drawing/2014/main" id="{5D106924-5163-4ADF-A348-FDFB5B0F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06" y="4458951"/>
            <a:ext cx="3333750" cy="22288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íno z cukrovej repy - recepty, príprava, postup výroby - Domáce víno">
            <a:extLst>
              <a:ext uri="{FF2B5EF4-FFF2-40B4-BE49-F238E27FC236}">
                <a16:creationId xmlns:a16="http://schemas.microsoft.com/office/drawing/2014/main" id="{939689AE-0089-48ED-92CA-CC3E0DC01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0" y="3341195"/>
            <a:ext cx="3730286" cy="279771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5CF862E-8B31-458F-99B4-CB5B2FA55A9C}"/>
              </a:ext>
            </a:extLst>
          </p:cNvPr>
          <p:cNvSpPr txBox="1"/>
          <p:nvPr/>
        </p:nvSpPr>
        <p:spPr>
          <a:xfrm>
            <a:off x="1091954" y="2622106"/>
            <a:ext cx="279646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CUKROVÁ REPA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2D2B17C-9864-46A6-B2FF-2E1862475073}"/>
              </a:ext>
            </a:extLst>
          </p:cNvPr>
          <p:cNvSpPr txBox="1"/>
          <p:nvPr/>
        </p:nvSpPr>
        <p:spPr>
          <a:xfrm>
            <a:off x="5028934" y="1460611"/>
            <a:ext cx="279646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ĽUĽOK ZEMIAKOVÝ (ZEMIAK)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4935161-51F2-40C9-82E5-47F94D867BC1}"/>
              </a:ext>
            </a:extLst>
          </p:cNvPr>
          <p:cNvSpPr txBox="1"/>
          <p:nvPr/>
        </p:nvSpPr>
        <p:spPr>
          <a:xfrm>
            <a:off x="8182441" y="4288753"/>
            <a:ext cx="279646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PŠENICA OZIMNÁ</a:t>
            </a:r>
          </a:p>
        </p:txBody>
      </p:sp>
    </p:spTree>
    <p:extLst>
      <p:ext uri="{BB962C8B-B14F-4D97-AF65-F5344CB8AC3E}">
        <p14:creationId xmlns:p14="http://schemas.microsoft.com/office/powerpoint/2010/main" val="25060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81A12-5EDB-48C1-8B97-989809A4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1647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Ľuľok zemiakový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C1D5A-884B-420A-ADA4-AFBF8134A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9306"/>
            <a:ext cx="8596668" cy="3932808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 nadzemné časti sú jedovaté.</a:t>
            </a:r>
          </a:p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Podzemné časti – hľuzy – zemiaky, sú jedlé.</a:t>
            </a:r>
          </a:p>
          <a:p>
            <a:pPr marL="0" indent="0">
              <a:buNone/>
            </a:pP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HĽUZY sa vyrába:</a:t>
            </a:r>
          </a:p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škrob,</a:t>
            </a:r>
          </a:p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rôzne chutné jedlá.</a:t>
            </a:r>
          </a:p>
        </p:txBody>
      </p:sp>
      <p:pic>
        <p:nvPicPr>
          <p:cNvPr id="2052" name="Picture 4" descr="Archívy Ľuľok zemiakový - Fotky Zadarmo">
            <a:extLst>
              <a:ext uri="{FF2B5EF4-FFF2-40B4-BE49-F238E27FC236}">
                <a16:creationId xmlns:a16="http://schemas.microsoft.com/office/drawing/2014/main" id="{40E1810F-1AFD-4422-9F6A-A0EDE933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07253"/>
            <a:ext cx="3257175" cy="24428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a tomto obrázku vidíš celú rastlinu zemiaka. Zberajú sa však iba ...">
            <a:extLst>
              <a:ext uri="{FF2B5EF4-FFF2-40B4-BE49-F238E27FC236}">
                <a16:creationId xmlns:a16="http://schemas.microsoft.com/office/drawing/2014/main" id="{0C5A51C2-5368-42BE-B303-CB05370F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354" y="85818"/>
            <a:ext cx="3384521" cy="51697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. Oetker Solamyl jemný zemiakový škrob, 200 g | Overto.sk">
            <a:extLst>
              <a:ext uri="{FF2B5EF4-FFF2-40B4-BE49-F238E27FC236}">
                <a16:creationId xmlns:a16="http://schemas.microsoft.com/office/drawing/2014/main" id="{366EDB2D-6AD0-4B63-ACF8-8B56A9E3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5600" l="10000" r="90000">
                        <a14:foregroundMark x1="42133" y1="35067" x2="42133" y2="35067"/>
                        <a14:foregroundMark x1="42133" y1="35067" x2="59333" y2="24667"/>
                        <a14:foregroundMark x1="59333" y1="24667" x2="47200" y2="33733"/>
                        <a14:foregroundMark x1="47200" y1="33733" x2="64800" y2="27867"/>
                        <a14:foregroundMark x1="64800" y1="27867" x2="44267" y2="31733"/>
                        <a14:foregroundMark x1="44267" y1="31733" x2="66000" y2="26800"/>
                        <a14:foregroundMark x1="66000" y1="26800" x2="32133" y2="40000"/>
                        <a14:foregroundMark x1="32133" y1="40000" x2="42267" y2="28667"/>
                        <a14:foregroundMark x1="42267" y1="28667" x2="28533" y2="31867"/>
                        <a14:foregroundMark x1="28533" y1="31867" x2="47733" y2="26000"/>
                        <a14:foregroundMark x1="47733" y1="26000" x2="35333" y2="38400"/>
                        <a14:foregroundMark x1="35333" y1="38400" x2="32000" y2="23867"/>
                        <a14:foregroundMark x1="32000" y1="23867" x2="49200" y2="21467"/>
                        <a14:foregroundMark x1="49200" y1="21467" x2="40400" y2="39333"/>
                        <a14:foregroundMark x1="40400" y1="39333" x2="30933" y2="27600"/>
                        <a14:foregroundMark x1="30933" y1="27600" x2="48400" y2="18667"/>
                        <a14:foregroundMark x1="48400" y1="18667" x2="31600" y2="16533"/>
                        <a14:foregroundMark x1="31600" y1="16533" x2="51867" y2="6400"/>
                        <a14:foregroundMark x1="51867" y1="6400" x2="38400" y2="10267"/>
                        <a14:foregroundMark x1="38400" y1="10267" x2="59200" y2="12667"/>
                        <a14:foregroundMark x1="59200" y1="12667" x2="40667" y2="12933"/>
                        <a14:foregroundMark x1="40667" y1="12933" x2="56133" y2="14400"/>
                        <a14:foregroundMark x1="56133" y1="14400" x2="25067" y2="14000"/>
                        <a14:foregroundMark x1="25067" y1="14000" x2="38933" y2="8800"/>
                        <a14:foregroundMark x1="38933" y1="8800" x2="24400" y2="10267"/>
                        <a14:foregroundMark x1="24400" y1="10267" x2="38667" y2="4533"/>
                        <a14:foregroundMark x1="38667" y1="4533" x2="53333" y2="3733"/>
                        <a14:foregroundMark x1="53333" y1="3733" x2="68400" y2="3733"/>
                        <a14:foregroundMark x1="68400" y1="3733" x2="55600" y2="10267"/>
                        <a14:foregroundMark x1="55600" y1="10267" x2="50667" y2="8400"/>
                        <a14:foregroundMark x1="30533" y1="25733" x2="27200" y2="47733"/>
                        <a14:foregroundMark x1="27200" y1="47733" x2="28133" y2="29600"/>
                        <a14:foregroundMark x1="60267" y1="26800" x2="67867" y2="38800"/>
                        <a14:foregroundMark x1="67867" y1="38800" x2="77067" y2="27333"/>
                        <a14:foregroundMark x1="77067" y1="27333" x2="77600" y2="28400"/>
                        <a14:foregroundMark x1="77600" y1="28400" x2="76133" y2="36133"/>
                        <a14:foregroundMark x1="69867" y1="27333" x2="69867" y2="33733"/>
                        <a14:foregroundMark x1="21467" y1="3733" x2="66267" y2="4800"/>
                        <a14:foregroundMark x1="25333" y1="95600" x2="39333" y2="94133"/>
                        <a14:foregroundMark x1="39333" y1="94133" x2="79467" y2="95600"/>
                        <a14:foregroundMark x1="57733" y1="9733" x2="72400" y2="9467"/>
                        <a14:foregroundMark x1="72400" y1="9467" x2="77867" y2="9467"/>
                        <a14:foregroundMark x1="78400" y1="9467" x2="79733" y2="9733"/>
                        <a14:foregroundMark x1="56133" y1="10533" x2="70533" y2="11467"/>
                        <a14:foregroundMark x1="70533" y1="11467" x2="78933" y2="10267"/>
                        <a14:foregroundMark x1="78933" y1="10533" x2="78933" y2="10533"/>
                        <a14:foregroundMark x1="79733" y1="10000" x2="79733" y2="10000"/>
                        <a14:foregroundMark x1="78933" y1="8667" x2="78933" y2="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30" y="3157603"/>
            <a:ext cx="3066422" cy="30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cete si urobiť hranolčeky ako z reštaurácie? Toto je tajná ...">
            <a:extLst>
              <a:ext uri="{FF2B5EF4-FFF2-40B4-BE49-F238E27FC236}">
                <a16:creationId xmlns:a16="http://schemas.microsoft.com/office/drawing/2014/main" id="{9A183910-82BB-4F17-BBD5-A460FD02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6" y="4501949"/>
            <a:ext cx="2237975" cy="12596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rumkavé zemiakové placky - NajRecept.sk">
            <a:extLst>
              <a:ext uri="{FF2B5EF4-FFF2-40B4-BE49-F238E27FC236}">
                <a16:creationId xmlns:a16="http://schemas.microsoft.com/office/drawing/2014/main" id="{1E0C2ABD-8B0E-47DD-B50A-1A1336E2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65" y="5428693"/>
            <a:ext cx="2237975" cy="12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D8B7697-61B7-4E05-A053-FF4B44524087}"/>
              </a:ext>
            </a:extLst>
          </p:cNvPr>
          <p:cNvSpPr txBox="1"/>
          <p:nvPr/>
        </p:nvSpPr>
        <p:spPr>
          <a:xfrm>
            <a:off x="129039" y="5735660"/>
            <a:ext cx="1183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hranolčeky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767E232-CFB6-4865-BD40-FD89DF983241}"/>
              </a:ext>
            </a:extLst>
          </p:cNvPr>
          <p:cNvSpPr txBox="1"/>
          <p:nvPr/>
        </p:nvSpPr>
        <p:spPr>
          <a:xfrm>
            <a:off x="1119332" y="6155372"/>
            <a:ext cx="109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zemiakové placky</a:t>
            </a:r>
          </a:p>
        </p:txBody>
      </p:sp>
    </p:spTree>
    <p:extLst>
      <p:ext uri="{BB962C8B-B14F-4D97-AF65-F5344CB8AC3E}">
        <p14:creationId xmlns:p14="http://schemas.microsoft.com/office/powerpoint/2010/main" val="36727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676A7-C320-4403-A2F2-BFD46EA2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950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Cukrová repa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8C7CB-3C06-4BC8-942B-AB64A410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2471"/>
            <a:ext cx="8596668" cy="4478892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Pestuje sa pre koreň – buľvu.</a:t>
            </a:r>
          </a:p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LISTY sú krmivom pre hospodárske zvieratá.</a:t>
            </a:r>
          </a:p>
          <a:p>
            <a:pPr marL="0" indent="0">
              <a:buNone/>
            </a:pP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BUĽVY sa vyrába:</a:t>
            </a:r>
          </a:p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cukor</a:t>
            </a:r>
          </a:p>
          <a:p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lieh</a:t>
            </a:r>
          </a:p>
        </p:txBody>
      </p:sp>
      <p:pic>
        <p:nvPicPr>
          <p:cNvPr id="3074" name="Picture 2" descr="Nová dotace na cukrovou řepu má zlepšit životní prostředí a péči o ...">
            <a:extLst>
              <a:ext uri="{FF2B5EF4-FFF2-40B4-BE49-F238E27FC236}">
                <a16:creationId xmlns:a16="http://schemas.microsoft.com/office/drawing/2014/main" id="{B4BA46CC-8D59-43E8-824D-1758042B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41" y="2860013"/>
            <a:ext cx="4762500" cy="31813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ktor cukru a cukrovej repy bol v roku 2018 poznačený krízou">
            <a:extLst>
              <a:ext uri="{FF2B5EF4-FFF2-40B4-BE49-F238E27FC236}">
                <a16:creationId xmlns:a16="http://schemas.microsoft.com/office/drawing/2014/main" id="{FDC1CDBC-328D-40DE-BF62-0E94A3C7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06" y="3429000"/>
            <a:ext cx="3208507" cy="322868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A79FF-55E0-4A48-A8D9-DE93354F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Pozrite si zaujímavé video, ako sa vyrába cukor 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sk-SK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DAA02D-A4A2-47E0-B577-6E88FF3F8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https://www.youtube.com/watch?v=1nWfvFU9oCA</a:t>
            </a:r>
            <a:endParaRPr lang="sk-SK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Výroba">
            <a:extLst>
              <a:ext uri="{FF2B5EF4-FFF2-40B4-BE49-F238E27FC236}">
                <a16:creationId xmlns:a16="http://schemas.microsoft.com/office/drawing/2014/main" id="{89CE4AD5-95C1-4848-93BB-789DDF13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56" y="1393793"/>
            <a:ext cx="3705317" cy="50336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FC106-8CE9-41DA-97A8-8C8CDFFD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49" y="671968"/>
            <a:ext cx="8596668" cy="1320800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Pšenica ozimná</a:t>
            </a:r>
            <a:endParaRPr lang="sk-SK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D12043-9EB2-4D09-8ECC-BDD74671F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285" y="1465739"/>
            <a:ext cx="7217393" cy="285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 ZRNA sa melie:</a:t>
            </a:r>
          </a:p>
          <a:p>
            <a:r>
              <a:rPr lang="sk-SK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múka, krupica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pečieme chlieb, pečivo, cestoviny, cukrárenské výrobky</a:t>
            </a:r>
          </a:p>
          <a:p>
            <a:r>
              <a:rPr lang="sk-SK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šrot (krmivo)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pre zvieratá.</a:t>
            </a:r>
            <a:endParaRPr lang="sk-SK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B238F-D047-4CA9-86B4-CF3DF3F6F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36" b="85475" l="9220" r="90426">
                        <a14:foregroundMark x1="66312" y1="24022" x2="77305" y2="25698"/>
                        <a14:foregroundMark x1="81915" y1="76536" x2="88298" y2="58101"/>
                        <a14:foregroundMark x1="88298" y1="58101" x2="84043" y2="38547"/>
                        <a14:foregroundMark x1="84043" y1="38547" x2="81206" y2="35754"/>
                        <a14:foregroundMark x1="86525" y1="40223" x2="86170" y2="60894"/>
                        <a14:foregroundMark x1="86170" y1="60894" x2="83333" y2="75978"/>
                        <a14:foregroundMark x1="14184" y1="61453" x2="13830" y2="56425"/>
                        <a14:foregroundMark x1="9574" y1="50838" x2="11348" y2="56983"/>
                        <a14:foregroundMark x1="37589" y1="83799" x2="50709" y2="85475"/>
                        <a14:foregroundMark x1="50709" y1="85475" x2="53191" y2="83240"/>
                        <a14:foregroundMark x1="21277" y1="29050" x2="16312" y2="29050"/>
                        <a14:foregroundMark x1="84397" y1="37989" x2="90426" y2="55307"/>
                        <a14:foregroundMark x1="90426" y1="55307" x2="88652" y2="59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5" t="11564" r="8245" b="7486"/>
          <a:stretch>
            <a:fillRect/>
          </a:stretch>
        </p:blipFill>
        <p:spPr bwMode="auto">
          <a:xfrm>
            <a:off x="7735951" y="168676"/>
            <a:ext cx="4142700" cy="24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ok vyhľadávania obrázkov pre dopyt obilný šrot">
            <a:extLst>
              <a:ext uri="{FF2B5EF4-FFF2-40B4-BE49-F238E27FC236}">
                <a16:creationId xmlns:a16="http://schemas.microsoft.com/office/drawing/2014/main" id="{49F30E38-D69E-44F5-B03D-FEF08F897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308" y="3986197"/>
            <a:ext cx="2604716" cy="24544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122" name="Picture 2" descr="Saatbau Slovensko">
            <a:extLst>
              <a:ext uri="{FF2B5EF4-FFF2-40B4-BE49-F238E27FC236}">
                <a16:creationId xmlns:a16="http://schemas.microsoft.com/office/drawing/2014/main" id="{F8018FF2-F25E-4972-B541-81BBF28B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19" y="3924558"/>
            <a:ext cx="2523369" cy="252336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aujímavým obchodným artiklom poľnohospodárov sa stala slama">
            <a:extLst>
              <a:ext uri="{FF2B5EF4-FFF2-40B4-BE49-F238E27FC236}">
                <a16:creationId xmlns:a16="http://schemas.microsoft.com/office/drawing/2014/main" id="{DEDBD2D4-B6BE-4D2D-9B79-003F2630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78" y="4318307"/>
            <a:ext cx="3159889" cy="210215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75186-DF0A-44C8-9550-05635623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1950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Moje poznámky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91804C-B5D6-480B-B962-CB6BD59DA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273" y="1411551"/>
            <a:ext cx="8785732" cy="4629812"/>
          </a:xfrm>
        </p:spPr>
        <p:txBody>
          <a:bodyPr>
            <a:normAutofit/>
          </a:bodyPr>
          <a:lstStyle/>
          <a:p>
            <a:pPr algn="just"/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Poľné plodiny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sú rastliny, ktoré pestuje človek na poli pre </a:t>
            </a: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úžitok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ktorý mu poskytujú. Sú to napríklad </a:t>
            </a: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cukrová repa, ľuľok zemiakový </a:t>
            </a:r>
            <a:r>
              <a:rPr lang="sk-SK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sk-SK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pšenica ozimná.</a:t>
            </a:r>
          </a:p>
        </p:txBody>
      </p:sp>
    </p:spTree>
    <p:extLst>
      <p:ext uri="{BB962C8B-B14F-4D97-AF65-F5344CB8AC3E}">
        <p14:creationId xmlns:p14="http://schemas.microsoft.com/office/powerpoint/2010/main" val="10268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167</Words>
  <Application>Microsoft Office PowerPoint</Application>
  <PresentationFormat>Širokouhlá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Trebuchet MS</vt:lpstr>
      <vt:lpstr>Wingdings</vt:lpstr>
      <vt:lpstr>Wingdings 3</vt:lpstr>
      <vt:lpstr>Fazeta</vt:lpstr>
      <vt:lpstr>Význam poľných plodín</vt:lpstr>
      <vt:lpstr>Prezentácia programu PowerPoint</vt:lpstr>
      <vt:lpstr>Prezentácia programu PowerPoint</vt:lpstr>
      <vt:lpstr>Ľuľok zemiakový</vt:lpstr>
      <vt:lpstr>Cukrová repa</vt:lpstr>
      <vt:lpstr>Pozrite si zaujímavé video, ako sa vyrába cukor </vt:lpstr>
      <vt:lpstr>Pšenica ozimná</vt:lpstr>
      <vt:lpstr>Moje poznámky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PDA 3 Význam poľných plodín</dc:title>
  <dc:creator>Sára Sálusová</dc:creator>
  <cp:lastModifiedBy>Zuzana Frivaldská</cp:lastModifiedBy>
  <cp:revision>15</cp:revision>
  <dcterms:created xsi:type="dcterms:W3CDTF">2020-04-02T13:50:43Z</dcterms:created>
  <dcterms:modified xsi:type="dcterms:W3CDTF">2020-05-14T05:31:53Z</dcterms:modified>
</cp:coreProperties>
</file>