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94C6-BF07-4C8F-8F14-3EE4D66C8636}" type="datetimeFigureOut">
              <a:rPr lang="sk-SK" smtClean="0"/>
              <a:t>21. 1. 2013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2F4A-6DA2-4D00-B838-3ADF7C1A8F9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2390762" cy="18526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dž</a:t>
            </a:r>
            <a:endParaRPr lang="sk-SK" sz="9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071538" y="3071810"/>
            <a:ext cx="2808288" cy="19526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Dž</a:t>
            </a:r>
            <a:endParaRPr lang="sk-SK" sz="9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" name="Picture 3" descr="pismena_dz¦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0042"/>
            <a:ext cx="2500330" cy="2156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pismena Dz¦î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1" y="3071810"/>
            <a:ext cx="2571768" cy="2576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42" name="Picture 2" descr="http://t1.gstatic.com/images?q=tbn:ANd9GcRHO0fs2akTRdIX45RdAqZeiuw_M5dau3twW-YfXyJQZLkYyZOIO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643182"/>
            <a:ext cx="2614618" cy="3118478"/>
          </a:xfrm>
          <a:prstGeom prst="rect">
            <a:avLst/>
          </a:prstGeom>
          <a:noFill/>
        </p:spPr>
      </p:pic>
      <p:sp>
        <p:nvSpPr>
          <p:cNvPr id="5" name="Oblak 4"/>
          <p:cNvSpPr/>
          <p:nvPr/>
        </p:nvSpPr>
        <p:spPr>
          <a:xfrm>
            <a:off x="1357290" y="857232"/>
            <a:ext cx="3143272" cy="2643206"/>
          </a:xfrm>
          <a:prstGeom prst="cloud">
            <a:avLst/>
          </a:prstGeom>
          <a:solidFill>
            <a:srgbClr val="F0F070"/>
          </a:solidFill>
          <a:ln/>
          <a:effectLst>
            <a:glow rad="101600">
              <a:srgbClr val="F0F07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endParaRPr lang="sk-SK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8" name="AutoShape 2" descr="data:image/jpeg;base64,/9j/4AAQSkZJRgABAQAAAQABAAD/2wCEAAkGBhAQDxAQEBIQDxAQEBAUEA8QDw4PEBQQFBAVFBQQEhIXHCYeFxkjGRQUHy8gIycpLCwsFR4xNTAqNSYrLCkBCQoKDgwOGg8PGikkHyU0KSwpLCksLCosKS8sLCwpLyksLCwsLCwpKSwpKSwsLCksKSksLCwpKSksLCkpKSwpLP/AABEIAOoA1wMBIgACEQEDEQH/xAAbAAEAAgMBAQAAAAAAAAAAAAAAAQIDBAUGB//EAD0QAAIBAgMECAQDBwMFAAAAAAABAgMRBCExBRJBUQYTImFxgZGhQrHB8DJS0RQjM2Jy4fEWkrNTgoOTov/EABsBAAEFAQEAAAAAAAAAAAAAAAABAgMEBQYH/8QALxEAAgIBAwMCBQMEAwAAAAAAAAECAxEEEiEFMVETQSIyYXGhI4GxFELh8BWR0f/aAAwDAQACEQMRAD8A+4gAAAAAAAAAAAAAAAAAAAAEAAAbPO7U2zKo+rotpfFNce5dxU1Wqr00N83+3klqqla8I6eN23SpOze9L8sc358jlVukFaSfVwjBc3eTOfToxp9qX2y1faN8oxsuLf0Ryl/WNRb8r2r6dzUhpq4+2fuZJYvFyTaqu38qijA54q/8Wp/uZWntGUcrJx9GQ9rT4KPuUXq7Hz6siyo4eFFf9GSlj8bDPfc1ylaX0Nql0vnFpVqWXOOT9Gaa2tLjCL9Tbo4ynU7MluvvzXqWqOoXRfw2Z+4yyuD+etftwegwG1KVdXpyT5x0kvFG2eLxex3GSqUpOElo4u3udHY/SR7ypYi0Z6RqZKMnyfJnQ6TqkbGoWrbL8MoW6PjfU8rx7o9GiSLkmyZ4AAAAAAAArKSSu8kgAsUq1oxV5NJd7OPjdvJX3Gks+087967jiPE1a0rRUqkvW30RYhQ3zJ4Rdq0cprdLhHcxnSGMcoK/8z09DnVekU3o34/4NjBdGG+1Xl/44v5yO1Q2fSgrQhFeSHOdcOIrJK56arhLczgYTpHNSXWZxbzySa8Pc9LTmpJNNNNXTWjR5vpLs1QtVgrJu04pZZ6Pu0LdE9ouW/Rk77ucb62vZrl5d42aUo7ohdTCyr1q1jyj0oAK5mgq3bMscDpHj3lQhrNXlblwj3XK+p1EdPW7JexLVW7JKKNXaW1p15OnSvuaNr4vF8EYpwVGOl5cvqTRSo07v8cuF+JzqtWUm3J3ucFq9TK2W+x5b7LwbMIL5Ydl+Sb7123dvTkY3kWSZRmc2WUiG8iqiXsEhBw3ciacU9fn8iXEruv75Cim1Dako2Ss4rRNfU2Z0KWIg3o0nlldHNcb5GSk5Raccn95E8bm+JcoilWu8eGdjo5tWaqPDVXvNR3qU283FawfNrU9IeJ2lFuMMRTynBqUWua1T7nmvM9ZszHxr0oVY6Tje3J8U/Bna9J1btg65v4o/lGTrKksWR7Pv9/8m2ADaKAAAADlbexLjGMFe8277rs92Kuzqnmdt4i8qsuEEqcfF5y9iWpZkWdLDdYjW2Ts1YmUpSb3ItaZOT5X4cD1WHw0Kcd2EVFLglY09g4Xq8PBPWS3n4yz+VjoBbNykLqrnObSfC7CxEpJK7LGOvBuLStfv0IX2KqNTHtVKc4brs4uzdoq/B59547ZmN6rEQnwbtLwlk/TXyPW4nDyaScLrufHuazPGYqlOnOcZxj+Jv4uOadxKrXzFo2enpSjOt9me9WLXP0jN/Qn9off/wCuX6nOwmKquEX1kZJpWapSa057xn/aqvOHnTqL6kErdvkzJV4eC2N2g6VOU3vZaJxSTfBXueewcnLfrzzk23/g3tpxqVrRnu7id+w7N5cVK3ealaPZ3Vp4xRzfVrbLJJJPav5NDTRjGH1f8GnWxDm95+S5LkY3mZZxtovWpH6GHrO5erOXmpZ+I0I49ib/AHwIaDrS4KPpfj3mF1qjydkr/mXqlYWNaa7jssyaBZ6PS5EcPLvzJjQktLjtnHAmTNGCK7haN1lbP6mTd568hmAyU3dPMhweuXqZHlrdExmuSfiIJky4WN6cqdsrNq3vYv0RxTp1q2GlkpXq0/lNfJ+pipVWpJvJcu4ptCp1OJoYhfhjO03/ACT7Lv638jY6ZqPTtjLP0f2ZBZHfGVfnt90e2BCYO+MAkAABjr1lCMpPSKb9EeQnSdSdKk9akt6f/c7v/wCUd/blXsRh/wBSST/pWb+hz+j9Lfr1Kr0irLxl/ZL1LFfwwcjR036dcrP98Ho4qysSQiSuZwIZJq4/EOCVuJHbYq4uT9h0YuTwi85XZ5zpbg/wVV/TL5r6m1LbFny8jFj8ZGrSlBvVZZceBlw6lRu+Y0dPCdVkZYMfQzGZTot6Pej4PKS9c/M9O2eA2eqlKrCdna9na2j1PSPaMWvxS9yezX1R+WSf7j9bp827o9mc2pNzxVSV8lJpZ6JZKxGPrZ7ttPmVwzW/JvJO/fxFWnHeds0+7icRqrXOybz3ZaSSkl4Rqyl3FG14d5mlSI6kzn3LKaMdu9fIh03JW9zK6SJpLdd9RY4zyI2b1Gn+7hfVZSOvsynFZWV9297d/wDg89HFSzSyu7nX2ViO0nJ/A1f0Om6frKfUUcfuzN1FctrZXa2y4J76lu3v2cs2cvdtore7OvtnDSmlJSXZ4X3cn8zjqjP4kl4Zoo9Thi5uMML+fqS6aWYcvJV5/qxKP3oW3vH5Bvvvn4v3MvCaLJRLvfkuJnx+F63DNZNpNXfcYff2NzCfw5rh/Yl07xJobNtYl4O10fxXW4WjN67iUv6o9l+6Bq9ElbCpcqlX/kYPR9PJzqjJ+EYV6UbJJeWdshklZysm+SuWCI87t3EfvJ8qcVFf1SzfsdHo9htyhFvWd5Pz09rHCrp1Zwjxqzu/CT+kUeuhFJJLRIsW/DFRNDUPZVGssACuZ4OdtZ5LzOicvbDzXgUOoyxp5E1CzNHn62r8TBVRmqavxKSPOt+JZN+HBggZ0YkjKhZyySSJRJCLIrtjGQGiSGIIVBJAmRxVG5gKtt7S8YNq983dKxprUizvlxy/sTU2KE02hs47lgz1MbKaSd0s7pNkKG6r6lKccrcFwLJW+g+VjlyJtS4RLnl+oUly9CXMq4/4GZAtZcn6m5JpUHJK109bN6WNOEVfmZdqO1FQWcpWilbjLJeBZ0+csimsySO10YpbuEo3+KLl/uk5fUG/haChCEFpCMYryViT0muOyCj4SMOyW6bl5MpStTUouL0asy4JRhzqGx4wqqom3ZNJO3K1/Q6IArbfcdKcp8yYAAg0HH2u+15I7BxNqvtv74GT1eWNOyzpl8ZxZfUqyWyGedt8m5Eo0Sg0AyPLIkqiyYxiEkACZEIZBLKiClWTxKyLCimSlG9/B2C0zJ4W+/As1pkSrsRsjhYiKV7aGSmr8jNTwrfC3NsXDl2GuSROCpXld5paMyYSk6+KXGnR7T/r+GN/fyIrTatRoq85ad3OT5I7mzdnxowUVm3nKT1lJ6s6To+i9WSm/lX5fgo327U37vhf+m0kCQdoZYAAAAAAAAAAOBtOXal5nePO7RecvMw+tyxQkW9J8xzASRY8/NlEMgsyGA8gkgCMCwIA0QMgkgQUpLiStEOfgy1FJ5MeGTPUWeXCxZybyN7D4CDim2/WxFXE06eln+pYVT7sp+rl4SyUw+C+KeS5cWVxOJu1TppynLRLXxfcbCwtavzo0+Da7b8Fw8zqYPZ1Okuys3rJ5yfize0fR7LcOXwx8+7K071Hl8vx4MOy9mdUnKT3qkkt58Evyx7joEoHZU1QpgoQWEjPlNzeWAASjQAAAAAAAAACDzWOecj0stDzGMepzvXn+nFfcu6TuzSBBJwjNdEMhliAHFSSQNFIBIAQghkgBCqXyfyFCN2l96ForPyZFBdrwuS1rLQjZ2sPsNyjFyqy3Wr7sVu+rzOlhdl0qecYq/5nnL1ZkwD/AHUPA2D0rSaOiuEZQgs4RhWXTbabIsSAaBAAAAAAAAAAAAAAAAABEtGeYxS1R6c4G0aNpswet1uVSZc0jxJo5e7YmxmaK2OFlDBq5MRFjNukOAzaO3GGwsZerI6sbtYuTGC/VjqwwwyihBk6ssoCqIZKRh8jLBZixkpxLdFeZIjkz0eAX7uHgbBiw8bQiv5V8jKem1LEEvojBk8tsAAkGgAAAAAAAAAAAAAAAADQ2ph7reXDU3yso3yZDfUrq3B+4+EtryeWnEodLH4Jxd1oc6SzPP8AV6aVM2pI2a5qayiAQxcouJISCCLjcCk3BFwGAJBBKQ6McgSjdwVDeklwvn4I1sPDedln98Du4SkoLvev6HQdL0e+alLsipqLNqwu5uIkxdeQ652O9GVhmYGv+0dw/aHyDegwbAuarryKurLmJ6iF2m4DS35c2A9QNpugAkGgAAAAAAAAAFZwTVnmjg7TwDg95X3X7dx6AxYimpRkno0UtZpIaiDT7+xNVa65HkpTZV1S9enZ80YN08+vg4SwbcWmsmTriOtMe6N0r/ESJIydcOuMW6SkhyUgwjZhJMtBOclFcTDCR09iUk5Pna/vY1dFR6s1Er3S2RbOhhsLGCy14symRxKbp2UIKC2xRkOTlyyASBwhBFiwFArYtuLn7CxFgAhoE2AAbgALREAAAAAAABDKOvFcUJkMFzR2vjOrpSfFppGeWMj3vyOD0gxW+0rPdSvqvMrai+NcM5Ja63KWDgS2m07Sz+Zmp46MtGvC9vmUWzFUu6ct7ualF+eTRC6PVuEPPeiYNuhrv+KP4L6tceGbPWB1O5mGGwq6a7EvJr6M6u1NkztDq4z/AIcd61/xZ3vnqVP+Gl7S/A/+pS4OZKr3FXW+7llsfE3yjPz3fqyv+nq/GL9YsI9Ha7y/Av8AVGKpj7aWZ1NgbXtUjBpdpu74vl5I1qXRiq3naK5v9DfpbHVGLf452ytlbwNSjSrTrcivZb6nDPRtCxjwc96nF8Ws/kZt004vKyVOxSwsX3SEhQyVLRp3LxplyWMPI1yKdST1SLgk2IbllVBcgWAuEIAAKABDklqynWrx8E2JkDIYMRXcclqX33wj6tIrUpSkrPdXqxsnlcDl35NGVRvVkIyVKDjwy5ooiu8ruWFj2IscDbE+1KL4P2tdHo7nE2/hW2qkFvfmWng0UNbBzrwiWp4kcnAya566bzV+SOnh61Wct2G8nbXebSXNnNwsJzTcYPJ2eid/A7sJKjTt8TV5t6t8ijp4z/u4SJZtLtyzLLFxpZOUpy46/aNep0g4bjZoQlvZO3HjmXlQj3+xWt6pZn9PCX1HR08f7jdpbfTycLZnSw2JjU/C/FHmp00uAwWLlCaa9GT6XqU5yUbBLdOksxPXKmRUpqxSlW7KlLs897Je5pY7aiacKV6kmmrxXZV+Lk8jalOMVyUkm2cujtqtG1ODjrZXir5vQ3IV8Y9Zwj5RfyI2XsCSanPOS05Lv7zvU8LFLNJvm0h1UJSXPAs3GJyoOr8VWT7koRXyM8cRPg36XOmqaXBeiJSLCr+pFvXg5yrVX+b0/sWjOtyfmonQA7Z9RN30MGHlPPfSXKxnAHrgY2AAKBryxDeUFfvehMaLf4pN9ydkZwNx5Fz4KRpJcCxIFEAAFAhlJUIvVfQyARrIGtLBrm0Yp7PfCXsbwGOuL9h6nJHJlsbO63U+a3ov1RWeyZtWbUlylZ/NHYBG9NX4HerI4D6Py4bq8HIf6fn+ZerO+CtLpmmk8uI9amxe5wV0cfGS92bOH2DGGkrPnFRi/XU6oJa9DRX8sUNlfOXdmmtl0r3ac3zm3J+5swoxWiS8Ei4LKhFdkROTZCJAHiAAAAAAAAAAAAAAAAAAAIAAAoAAAAAAgAACgAAAAAAAAAAAAAAAAAAAAAAAAAAB/9k="/>
          <p:cNvSpPr>
            <a:spLocks noChangeAspect="1" noChangeArrowheads="1"/>
          </p:cNvSpPr>
          <p:nvPr/>
        </p:nvSpPr>
        <p:spPr bwMode="auto">
          <a:xfrm>
            <a:off x="155575" y="-10668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9220" name="Picture 4" descr="http://www.trask.sk/phprs/obrazky/stavy/Orange_juic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071678"/>
            <a:ext cx="2857500" cy="3114676"/>
          </a:xfrm>
          <a:prstGeom prst="rect">
            <a:avLst/>
          </a:prstGeom>
          <a:noFill/>
        </p:spPr>
      </p:pic>
      <p:sp>
        <p:nvSpPr>
          <p:cNvPr id="5" name="Oblak 4"/>
          <p:cNvSpPr/>
          <p:nvPr/>
        </p:nvSpPr>
        <p:spPr>
          <a:xfrm>
            <a:off x="4857752" y="785794"/>
            <a:ext cx="3143272" cy="2643206"/>
          </a:xfrm>
          <a:prstGeom prst="cloud">
            <a:avLst/>
          </a:prstGeom>
          <a:solidFill>
            <a:srgbClr val="F0F070"/>
          </a:solidFill>
          <a:ln/>
          <a:effectLst>
            <a:glow rad="101600">
              <a:srgbClr val="F0F07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ús</a:t>
            </a:r>
            <a:endParaRPr lang="sk-SK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194" name="Picture 2" descr="http://t0.gstatic.com/images?q=tbn:ANd9GcT6bh0XAZM35ovlDpgNtXLsq80y1sQdfAmJYVr1slOTAkJU_yhsj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3500462" cy="3500462"/>
          </a:xfrm>
          <a:prstGeom prst="rect">
            <a:avLst/>
          </a:prstGeom>
          <a:noFill/>
        </p:spPr>
      </p:pic>
      <p:sp>
        <p:nvSpPr>
          <p:cNvPr id="4" name="Oblak 3"/>
          <p:cNvSpPr/>
          <p:nvPr/>
        </p:nvSpPr>
        <p:spPr>
          <a:xfrm>
            <a:off x="1285852" y="857232"/>
            <a:ext cx="3143272" cy="2643206"/>
          </a:xfrm>
          <a:prstGeom prst="cloud">
            <a:avLst/>
          </a:prstGeom>
          <a:solidFill>
            <a:srgbClr val="F0F070"/>
          </a:solidFill>
          <a:ln/>
          <a:effectLst>
            <a:glow rad="101600">
              <a:srgbClr val="F0F07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íp</a:t>
            </a:r>
            <a:endParaRPr lang="sk-SK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170" name="Picture 2" descr="http://t1.gstatic.com/images?q=tbn:ANd9GcTtVU3GJi_9oQJ4ky2SDA5tS0p08mi4MlqbGwoJ5kfUissENfvQL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285992"/>
            <a:ext cx="3071834" cy="2600332"/>
          </a:xfrm>
          <a:prstGeom prst="rect">
            <a:avLst/>
          </a:prstGeom>
          <a:noFill/>
        </p:spPr>
      </p:pic>
      <p:sp>
        <p:nvSpPr>
          <p:cNvPr id="4" name="Oblak 3"/>
          <p:cNvSpPr/>
          <p:nvPr/>
        </p:nvSpPr>
        <p:spPr>
          <a:xfrm>
            <a:off x="4857752" y="785794"/>
            <a:ext cx="3143272" cy="2643206"/>
          </a:xfrm>
          <a:prstGeom prst="cloud">
            <a:avLst/>
          </a:prstGeom>
          <a:solidFill>
            <a:srgbClr val="F0F070"/>
          </a:solidFill>
          <a:ln/>
          <a:effectLst>
            <a:glow rad="101600">
              <a:srgbClr val="F0F07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sk-SK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428728" y="1071546"/>
            <a:ext cx="1928826" cy="4000528"/>
          </a:xfrm>
          <a:prstGeom prst="rect">
            <a:avLst/>
          </a:prstGeom>
          <a:solidFill>
            <a:srgbClr val="F0F070"/>
          </a:solidFill>
          <a:ln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endParaRPr lang="sk-SK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357554" y="1071546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357554" y="2071678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357554" y="3071810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ungľa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57554" y="4071942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okej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Nepomenovan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428728" y="1071546"/>
            <a:ext cx="1928826" cy="4000528"/>
          </a:xfrm>
          <a:prstGeom prst="rect">
            <a:avLst/>
          </a:prstGeom>
          <a:solidFill>
            <a:srgbClr val="F0F070"/>
          </a:solidFill>
          <a:ln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endParaRPr lang="sk-SK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357554" y="1071546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357554" y="2071678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cven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357554" y="3071810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erd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ží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357554" y="4071942"/>
            <a:ext cx="4429156" cy="1000132"/>
          </a:xfrm>
          <a:prstGeom prst="rect">
            <a:avLst/>
          </a:prstGeom>
          <a:solidFill>
            <a:srgbClr val="F0F07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dž</a:t>
            </a:r>
            <a:r>
              <a:rPr lang="sk-SK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avot</a:t>
            </a:r>
            <a:endParaRPr lang="sk-SK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</Words>
  <Application>Microsoft Office PowerPoint</Application>
  <PresentationFormat>Prezentácia na obrazovke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Dasa</dc:creator>
  <cp:lastModifiedBy>Dasa</cp:lastModifiedBy>
  <cp:revision>6</cp:revision>
  <dcterms:created xsi:type="dcterms:W3CDTF">2013-01-21T16:43:08Z</dcterms:created>
  <dcterms:modified xsi:type="dcterms:W3CDTF">2013-01-21T17:38:37Z</dcterms:modified>
</cp:coreProperties>
</file>