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89" r:id="rId9"/>
    <p:sldId id="290" r:id="rId10"/>
    <p:sldId id="264" r:id="rId11"/>
    <p:sldId id="265" r:id="rId12"/>
    <p:sldId id="266" r:id="rId13"/>
    <p:sldId id="267" r:id="rId14"/>
    <p:sldId id="268" r:id="rId15"/>
    <p:sldId id="269" r:id="rId16"/>
    <p:sldId id="293" r:id="rId17"/>
    <p:sldId id="294" r:id="rId18"/>
    <p:sldId id="270" r:id="rId19"/>
    <p:sldId id="271" r:id="rId20"/>
    <p:sldId id="295" r:id="rId21"/>
    <p:sldId id="296" r:id="rId22"/>
    <p:sldId id="272" r:id="rId23"/>
    <p:sldId id="273" r:id="rId24"/>
    <p:sldId id="274" r:id="rId25"/>
    <p:sldId id="275" r:id="rId26"/>
    <p:sldId id="276" r:id="rId27"/>
    <p:sldId id="258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91" r:id="rId41"/>
    <p:sldId id="292" r:id="rId4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8992B-1453-43C4-BE55-AB7CB3007B65}" type="datetimeFigureOut">
              <a:rPr lang="sk-SK" smtClean="0"/>
              <a:t>3. 12. 2021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B12BE-CF96-4FE2-8086-115067BB6A96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B12BE-CF96-4FE2-8086-115067BB6A96}" type="slidenum">
              <a:rPr lang="sk-SK" smtClean="0"/>
              <a:t>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BCC1-8CF3-4B48-8491-1A47ED1C13D9}" type="datetimeFigureOut">
              <a:rPr lang="sk-SK" smtClean="0"/>
              <a:t>3. 12. 2021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97B6-1059-463A-9C73-E51767333F4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BCC1-8CF3-4B48-8491-1A47ED1C13D9}" type="datetimeFigureOut">
              <a:rPr lang="sk-SK" smtClean="0"/>
              <a:t>3. 12. 2021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97B6-1059-463A-9C73-E51767333F4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BCC1-8CF3-4B48-8491-1A47ED1C13D9}" type="datetimeFigureOut">
              <a:rPr lang="sk-SK" smtClean="0"/>
              <a:t>3. 12. 2021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97B6-1059-463A-9C73-E51767333F4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BCC1-8CF3-4B48-8491-1A47ED1C13D9}" type="datetimeFigureOut">
              <a:rPr lang="sk-SK" smtClean="0"/>
              <a:t>3. 12. 2021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97B6-1059-463A-9C73-E51767333F4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BCC1-8CF3-4B48-8491-1A47ED1C13D9}" type="datetimeFigureOut">
              <a:rPr lang="sk-SK" smtClean="0"/>
              <a:t>3. 12. 2021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97B6-1059-463A-9C73-E51767333F4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BCC1-8CF3-4B48-8491-1A47ED1C13D9}" type="datetimeFigureOut">
              <a:rPr lang="sk-SK" smtClean="0"/>
              <a:t>3. 12. 2021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97B6-1059-463A-9C73-E51767333F4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BCC1-8CF3-4B48-8491-1A47ED1C13D9}" type="datetimeFigureOut">
              <a:rPr lang="sk-SK" smtClean="0"/>
              <a:t>3. 12. 2021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97B6-1059-463A-9C73-E51767333F4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BCC1-8CF3-4B48-8491-1A47ED1C13D9}" type="datetimeFigureOut">
              <a:rPr lang="sk-SK" smtClean="0"/>
              <a:t>3. 12. 2021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97B6-1059-463A-9C73-E51767333F4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BCC1-8CF3-4B48-8491-1A47ED1C13D9}" type="datetimeFigureOut">
              <a:rPr lang="sk-SK" smtClean="0"/>
              <a:t>3. 12. 2021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97B6-1059-463A-9C73-E51767333F4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BCC1-8CF3-4B48-8491-1A47ED1C13D9}" type="datetimeFigureOut">
              <a:rPr lang="sk-SK" smtClean="0"/>
              <a:t>3. 12. 2021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97B6-1059-463A-9C73-E51767333F4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BCC1-8CF3-4B48-8491-1A47ED1C13D9}" type="datetimeFigureOut">
              <a:rPr lang="sk-SK" smtClean="0"/>
              <a:t>3. 12. 2021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97B6-1059-463A-9C73-E51767333F4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8BCC1-8CF3-4B48-8491-1A47ED1C13D9}" type="datetimeFigureOut">
              <a:rPr lang="sk-SK" smtClean="0"/>
              <a:t>3. 12. 2021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F97B6-1059-463A-9C73-E51767333F4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rcos escolares para trabajos y carte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2051720" y="2132857"/>
            <a:ext cx="4556575" cy="1912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sk-SK" sz="32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Precvič si a doplň hlásky na konci slova</a:t>
            </a:r>
            <a:endParaRPr lang="sk-SK" sz="32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860032" y="566124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Mgr. Renata MINÁRIKOVÁ</a:t>
            </a:r>
            <a:endParaRPr lang="sk-SK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1907704" y="566124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ecember 2020</a:t>
            </a:r>
            <a:endParaRPr lang="sk-SK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1979712" y="2564904"/>
            <a:ext cx="52565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mohutná hru</a:t>
            </a:r>
            <a:endParaRPr lang="sk-SK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03848" y="429309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ď</a:t>
            </a:r>
            <a:r>
              <a:rPr lang="sk-SK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ť</a:t>
            </a:r>
            <a:endParaRPr lang="sk-SK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1691680" y="2564904"/>
            <a:ext cx="5544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mohutná hru</a:t>
            </a:r>
            <a:r>
              <a:rPr lang="sk-SK" sz="66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ď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deravá sie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03848" y="429309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ď</a:t>
            </a:r>
            <a:r>
              <a:rPr lang="sk-SK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ť</a:t>
            </a:r>
            <a:endParaRPr lang="sk-SK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deravá sie</a:t>
            </a:r>
            <a:r>
              <a:rPr lang="sk-SK" sz="66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ť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pomaly je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03848" y="429309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dz - c</a:t>
            </a:r>
            <a:endParaRPr lang="sk-SK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pomaly je</a:t>
            </a:r>
            <a:r>
              <a:rPr lang="sk-SK" sz="66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dz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tmavá no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03848" y="429309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dz - c</a:t>
            </a:r>
            <a:endParaRPr lang="sk-SK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tmavá no</a:t>
            </a:r>
            <a:r>
              <a:rPr lang="sk-SK" sz="66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presne há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03848" y="429309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ďž - č</a:t>
            </a:r>
            <a:endParaRPr lang="sk-SK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presne há</a:t>
            </a:r>
            <a:r>
              <a:rPr lang="sk-SK" sz="66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dž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763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608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edlý hrí</a:t>
            </a:r>
            <a:endParaRPr lang="sk-SK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03848" y="429309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k-SK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p</a:t>
            </a:r>
            <a:endParaRPr lang="sk-SK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051720" y="2564904"/>
            <a:ext cx="51845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kráľovský ko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03848" y="429309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ďž - č</a:t>
            </a:r>
            <a:endParaRPr lang="sk-SK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1835696" y="2564904"/>
            <a:ext cx="5544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kráľovský ko</a:t>
            </a:r>
            <a:r>
              <a:rPr lang="sk-SK" sz="66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lý pe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03848" y="429309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 - s</a:t>
            </a:r>
            <a:endParaRPr lang="sk-SK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lý pe</a:t>
            </a:r>
            <a:r>
              <a:rPr lang="sk-SK" sz="66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nový víťa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03848" y="429309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 - s</a:t>
            </a:r>
            <a:endParaRPr lang="sk-SK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nový víťa</a:t>
            </a:r>
            <a:r>
              <a:rPr lang="sk-SK" sz="66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zlatý gro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03848" y="429309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š - ž</a:t>
            </a:r>
            <a:endParaRPr lang="sk-SK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zlatý gro</a:t>
            </a:r>
            <a:r>
              <a:rPr lang="sk-SK" sz="66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š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ostrý nô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03848" y="429309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ž - š</a:t>
            </a:r>
            <a:endParaRPr lang="sk-SK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411760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ostrý nô</a:t>
            </a:r>
            <a:r>
              <a:rPr lang="sk-SK" sz="66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ž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608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edlý hrí</a:t>
            </a:r>
            <a:r>
              <a:rPr lang="sk-SK" sz="66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hlasný gon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03848" y="429309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 - k</a:t>
            </a:r>
            <a:endParaRPr lang="sk-SK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hlasný gon</a:t>
            </a:r>
            <a:r>
              <a:rPr lang="sk-SK" sz="66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boľavý kr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03848" y="429309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 - k</a:t>
            </a:r>
            <a:endParaRPr lang="sk-SK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boľavý kr</a:t>
            </a:r>
            <a:r>
              <a:rPr lang="sk-SK" sz="66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sypký sne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03848" y="429309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 - ch</a:t>
            </a:r>
            <a:endParaRPr lang="sk-SK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sypký sne</a:t>
            </a:r>
            <a:r>
              <a:rPr lang="sk-SK" sz="66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lenivý hro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3203848" y="429309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 - ch</a:t>
            </a:r>
            <a:endParaRPr lang="sk-SK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lenivý hro</a:t>
            </a:r>
            <a:r>
              <a:rPr lang="sk-SK" sz="66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pyšný pá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03848" y="429309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 - u</a:t>
            </a:r>
            <a:endParaRPr lang="sk-SK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pyšný pá</a:t>
            </a:r>
            <a:r>
              <a:rPr lang="sk-SK" sz="66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vysoký chla</a:t>
            </a:r>
            <a:endParaRPr lang="sk-SK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03848" y="429309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k-SK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p</a:t>
            </a:r>
            <a:endParaRPr lang="sk-SK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vzácny ko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03848" y="429309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 - u</a:t>
            </a:r>
            <a:endParaRPr lang="sk-SK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vzácny ko</a:t>
            </a:r>
            <a:r>
              <a:rPr lang="sk-SK" sz="66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vysoký chla</a:t>
            </a:r>
            <a:r>
              <a:rPr lang="sk-SK" sz="66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horský me</a:t>
            </a:r>
            <a:endParaRPr lang="sk-SK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03848" y="429309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 - t</a:t>
            </a:r>
            <a:endParaRPr lang="sk-SK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horský me</a:t>
            </a:r>
            <a:r>
              <a:rPr lang="sk-SK" sz="66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dlhý chobo</a:t>
            </a:r>
            <a:endParaRPr lang="sk-SK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03848" y="429309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 - t</a:t>
            </a:r>
            <a:endParaRPr lang="sk-SK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cos escolares para trabajos y carte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763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339752" y="25649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dlhý chobo</a:t>
            </a:r>
            <a:r>
              <a:rPr lang="sk-SK" sz="66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sk-SK" sz="66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155</Words>
  <Application>Microsoft Office PowerPoint</Application>
  <PresentationFormat>Prezentácia na obrazovke (4:3)</PresentationFormat>
  <Paragraphs>64</Paragraphs>
  <Slides>41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41</vt:i4>
      </vt:variant>
    </vt:vector>
  </HeadingPairs>
  <TitlesOfParts>
    <vt:vector size="45" baseType="lpstr">
      <vt:lpstr>Arial</vt:lpstr>
      <vt:lpstr>Calibri</vt:lpstr>
      <vt:lpstr>Times New Roman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Mináriková Renata</dc:creator>
  <cp:lastModifiedBy>učiteľ</cp:lastModifiedBy>
  <cp:revision>8</cp:revision>
  <dcterms:created xsi:type="dcterms:W3CDTF">2020-12-08T19:15:37Z</dcterms:created>
  <dcterms:modified xsi:type="dcterms:W3CDTF">2021-12-03T09:49:37Z</dcterms:modified>
</cp:coreProperties>
</file>