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77" r:id="rId4"/>
    <p:sldId id="276" r:id="rId5"/>
    <p:sldId id="275" r:id="rId6"/>
    <p:sldId id="274" r:id="rId7"/>
    <p:sldId id="271" r:id="rId8"/>
    <p:sldId id="272" r:id="rId9"/>
    <p:sldId id="273" r:id="rId10"/>
    <p:sldId id="270" r:id="rId11"/>
    <p:sldId id="269" r:id="rId12"/>
    <p:sldId id="268" r:id="rId13"/>
    <p:sldId id="267" r:id="rId14"/>
    <p:sldId id="263" r:id="rId15"/>
    <p:sldId id="265" r:id="rId16"/>
    <p:sldId id="266" r:id="rId17"/>
    <p:sldId id="264" r:id="rId18"/>
    <p:sldId id="262" r:id="rId19"/>
    <p:sldId id="261" r:id="rId20"/>
    <p:sldId id="258" r:id="rId21"/>
    <p:sldId id="259" r:id="rId22"/>
    <p:sldId id="260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9E29-F3D5-4C5B-8868-373775A2BE98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74EBEB9-B6FD-4BAD-8C61-5F4EA2A8DA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712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9E29-F3D5-4C5B-8868-373775A2BE98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4EBEB9-B6FD-4BAD-8C61-5F4EA2A8DA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97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9E29-F3D5-4C5B-8868-373775A2BE98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4EBEB9-B6FD-4BAD-8C61-5F4EA2A8DA61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3763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9E29-F3D5-4C5B-8868-373775A2BE98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4EBEB9-B6FD-4BAD-8C61-5F4EA2A8DA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6913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9E29-F3D5-4C5B-8868-373775A2BE98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4EBEB9-B6FD-4BAD-8C61-5F4EA2A8DA61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1117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9E29-F3D5-4C5B-8868-373775A2BE98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4EBEB9-B6FD-4BAD-8C61-5F4EA2A8DA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974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9E29-F3D5-4C5B-8868-373775A2BE98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BEB9-B6FD-4BAD-8C61-5F4EA2A8DA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97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9E29-F3D5-4C5B-8868-373775A2BE98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BEB9-B6FD-4BAD-8C61-5F4EA2A8DA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156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9E29-F3D5-4C5B-8868-373775A2BE98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BEB9-B6FD-4BAD-8C61-5F4EA2A8DA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958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9E29-F3D5-4C5B-8868-373775A2BE98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4EBEB9-B6FD-4BAD-8C61-5F4EA2A8DA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32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9E29-F3D5-4C5B-8868-373775A2BE98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4EBEB9-B6FD-4BAD-8C61-5F4EA2A8DA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230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9E29-F3D5-4C5B-8868-373775A2BE98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4EBEB9-B6FD-4BAD-8C61-5F4EA2A8DA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42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9E29-F3D5-4C5B-8868-373775A2BE98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BEB9-B6FD-4BAD-8C61-5F4EA2A8DA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01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9E29-F3D5-4C5B-8868-373775A2BE98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BEB9-B6FD-4BAD-8C61-5F4EA2A8DA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16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9E29-F3D5-4C5B-8868-373775A2BE98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EBEB9-B6FD-4BAD-8C61-5F4EA2A8DA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29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9E29-F3D5-4C5B-8868-373775A2BE98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4EBEB9-B6FD-4BAD-8C61-5F4EA2A8DA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696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59E29-F3D5-4C5B-8868-373775A2BE98}" type="datetimeFigureOut">
              <a:rPr lang="pl-PL" smtClean="0"/>
              <a:t>2020-06-13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74EBEB9-B6FD-4BAD-8C61-5F4EA2A8DA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266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013D874F-623A-4A80-B5B7-700EA432CA55}"/>
              </a:ext>
            </a:extLst>
          </p:cNvPr>
          <p:cNvSpPr txBox="1"/>
          <p:nvPr/>
        </p:nvSpPr>
        <p:spPr>
          <a:xfrm>
            <a:off x="2894120" y="23969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>
              <a:solidFill>
                <a:srgbClr val="92D050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F6449D97-0600-47E9-B3CE-D6AD71BB9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120" y="1584248"/>
            <a:ext cx="9091474" cy="5113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05A39F4D-AA4A-47C6-A6AC-3EBEF354C8CD}"/>
              </a:ext>
            </a:extLst>
          </p:cNvPr>
          <p:cNvSpPr txBox="1"/>
          <p:nvPr/>
        </p:nvSpPr>
        <p:spPr>
          <a:xfrm>
            <a:off x="1770439" y="753251"/>
            <a:ext cx="8137164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pl-PL" sz="4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Zabawy na stres i na nudę :D</a:t>
            </a:r>
          </a:p>
        </p:txBody>
      </p:sp>
    </p:spTree>
    <p:extLst>
      <p:ext uri="{BB962C8B-B14F-4D97-AF65-F5344CB8AC3E}">
        <p14:creationId xmlns:p14="http://schemas.microsoft.com/office/powerpoint/2010/main" val="89509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3959F5A4-5265-45BA-8C20-5AE9C9318B5E}"/>
              </a:ext>
            </a:extLst>
          </p:cNvPr>
          <p:cNvSpPr/>
          <p:nvPr/>
        </p:nvSpPr>
        <p:spPr>
          <a:xfrm>
            <a:off x="1547674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Wiek: 4+</a:t>
            </a:r>
          </a:p>
          <a:p>
            <a:r>
              <a:rPr lang="pl-PL" dirty="0"/>
              <a:t>Ilość osób: nieograniczona</a:t>
            </a:r>
          </a:p>
          <a:p>
            <a:r>
              <a:rPr lang="pl-PL" dirty="0"/>
              <a:t>Zabawę można przeprowadzić: na podwórku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90AB6455-1C40-4BCE-B7C9-593AB75DDBE8}"/>
              </a:ext>
            </a:extLst>
          </p:cNvPr>
          <p:cNvSpPr txBox="1"/>
          <p:nvPr/>
        </p:nvSpPr>
        <p:spPr>
          <a:xfrm>
            <a:off x="2032986" y="674703"/>
            <a:ext cx="3183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FFFF00"/>
                </a:solidFill>
              </a:rPr>
              <a:t>Moje królestwo </a:t>
            </a:r>
            <a:r>
              <a:rPr lang="pl-PL" sz="2800" dirty="0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endParaRPr lang="pl-PL" sz="2800" dirty="0">
              <a:solidFill>
                <a:srgbClr val="FFFF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A7ADCA1E-6FB2-4BA1-9377-DC4FF8BAAC2E}"/>
              </a:ext>
            </a:extLst>
          </p:cNvPr>
          <p:cNvSpPr txBox="1"/>
          <p:nvPr/>
        </p:nvSpPr>
        <p:spPr>
          <a:xfrm>
            <a:off x="4595674" y="1819922"/>
            <a:ext cx="458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Przygotuj: sznur o długości około metra.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9145BA49-2A4E-45A8-BE8A-789CBFB6D36A}"/>
              </a:ext>
            </a:extLst>
          </p:cNvPr>
          <p:cNvSpPr txBox="1"/>
          <p:nvPr/>
        </p:nvSpPr>
        <p:spPr>
          <a:xfrm>
            <a:off x="2642073" y="2812442"/>
            <a:ext cx="69078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Każda osoba otrzymuje jeden sznur, w którym końce związuje tak, aby powstało koło. Następnie każdy szuka sobie piękne miejsce na łące albo w lesie, kładzie swój sznur na ziemi i zakłada swoje własne królestwo. Król siada w środku koła i wyobraża sobie, że jest maleńki jak mrówka i obserwuje co się dzieje w jego królestwie. Po jakimś czasie osoby wymieniają się królestwami.</a:t>
            </a:r>
          </a:p>
        </p:txBody>
      </p:sp>
    </p:spTree>
    <p:extLst>
      <p:ext uri="{BB962C8B-B14F-4D97-AF65-F5344CB8AC3E}">
        <p14:creationId xmlns:p14="http://schemas.microsoft.com/office/powerpoint/2010/main" val="1119636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C1683B22-83CA-4D8E-889A-4EA9D2319A2B}"/>
              </a:ext>
            </a:extLst>
          </p:cNvPr>
          <p:cNvSpPr/>
          <p:nvPr/>
        </p:nvSpPr>
        <p:spPr>
          <a:xfrm>
            <a:off x="1512163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Wiek: 6+</a:t>
            </a:r>
          </a:p>
          <a:p>
            <a:r>
              <a:rPr lang="pl-PL" dirty="0"/>
              <a:t>Ilość osób: nieograniczone</a:t>
            </a:r>
          </a:p>
          <a:p>
            <a:r>
              <a:rPr lang="pl-PL" dirty="0"/>
              <a:t>Zabawę można przeprowadzić: na podwórku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24C45FA-2DAA-4BC6-8304-8C4149566DF7}"/>
              </a:ext>
            </a:extLst>
          </p:cNvPr>
          <p:cNvSpPr txBox="1"/>
          <p:nvPr/>
        </p:nvSpPr>
        <p:spPr>
          <a:xfrm>
            <a:off x="2294158" y="683581"/>
            <a:ext cx="4532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FFFF00"/>
                </a:solidFill>
              </a:rPr>
              <a:t>Berek- chwytanie cieni </a:t>
            </a:r>
            <a:r>
              <a:rPr lang="pl-PL" sz="2800" dirty="0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endParaRPr lang="pl-PL" sz="2800" dirty="0">
              <a:solidFill>
                <a:srgbClr val="FFFF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6DABDBAD-3924-4A14-8F8A-5E945744E676}"/>
              </a:ext>
            </a:extLst>
          </p:cNvPr>
          <p:cNvSpPr txBox="1"/>
          <p:nvPr/>
        </p:nvSpPr>
        <p:spPr>
          <a:xfrm>
            <a:off x="3630968" y="1828800"/>
            <a:ext cx="5279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Pamiętajcie aby dzień był słoneczny!! A także ustalcie czy można chować się w cieniu.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44F5059A-A647-42F7-9B3A-9DC86DF65E44}"/>
              </a:ext>
            </a:extLst>
          </p:cNvPr>
          <p:cNvSpPr txBox="1"/>
          <p:nvPr/>
        </p:nvSpPr>
        <p:spPr>
          <a:xfrm>
            <a:off x="2814221" y="309713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Jedna osoba jest berkiem, jej zadaniem jest uganianie się za innymi tak, aby nadepnąć na cień jednej z nich. Osoba, której cień zostanie nadepnięty zostaje berkiem.  </a:t>
            </a:r>
          </a:p>
        </p:txBody>
      </p:sp>
    </p:spTree>
    <p:extLst>
      <p:ext uri="{BB962C8B-B14F-4D97-AF65-F5344CB8AC3E}">
        <p14:creationId xmlns:p14="http://schemas.microsoft.com/office/powerpoint/2010/main" val="2570867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E54004D7-F778-4D20-B22C-31239C0C671F}"/>
              </a:ext>
            </a:extLst>
          </p:cNvPr>
          <p:cNvSpPr/>
          <p:nvPr/>
        </p:nvSpPr>
        <p:spPr>
          <a:xfrm>
            <a:off x="1521040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Wiek: 4+</a:t>
            </a:r>
          </a:p>
          <a:p>
            <a:r>
              <a:rPr lang="pl-PL" dirty="0"/>
              <a:t>Ilość osób: jedna osoba </a:t>
            </a:r>
          </a:p>
          <a:p>
            <a:r>
              <a:rPr lang="pl-PL" dirty="0"/>
              <a:t>Zabawę można przeprowadzić: na podwórku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5F6492D0-72D7-4D2D-87BD-F902BEE99AEB}"/>
              </a:ext>
            </a:extLst>
          </p:cNvPr>
          <p:cNvSpPr txBox="1"/>
          <p:nvPr/>
        </p:nvSpPr>
        <p:spPr>
          <a:xfrm>
            <a:off x="2086252" y="648070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FFFF00"/>
                </a:solidFill>
              </a:rPr>
              <a:t>Obrazki z piasku </a:t>
            </a:r>
            <a:r>
              <a:rPr lang="pl-PL" sz="2800" dirty="0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endParaRPr lang="pl-PL" sz="2800" dirty="0">
              <a:solidFill>
                <a:srgbClr val="FFFF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37D0D061-6D22-4ABC-A9DC-4CD2BA8E0D30}"/>
              </a:ext>
            </a:extLst>
          </p:cNvPr>
          <p:cNvSpPr txBox="1"/>
          <p:nvPr/>
        </p:nvSpPr>
        <p:spPr>
          <a:xfrm>
            <a:off x="4724902" y="1518082"/>
            <a:ext cx="289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Zabawa tylko na piasku.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74567890-C845-4A2A-A550-C14B4FC41401}"/>
              </a:ext>
            </a:extLst>
          </p:cNvPr>
          <p:cNvSpPr txBox="1"/>
          <p:nvPr/>
        </p:nvSpPr>
        <p:spPr>
          <a:xfrm>
            <a:off x="3723282" y="2234206"/>
            <a:ext cx="485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Przygotuj wcześniej: papier, klej w sztyfcie.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A4FA35C0-EA14-4AEE-9F65-60E1167391BE}"/>
              </a:ext>
            </a:extLst>
          </p:cNvPr>
          <p:cNvSpPr txBox="1"/>
          <p:nvPr/>
        </p:nvSpPr>
        <p:spPr>
          <a:xfrm>
            <a:off x="2847585" y="2950330"/>
            <a:ext cx="6496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Za pomocą kleju narysuj obrazek na papierze, np. motyl. Następnie wsyp piasek na rysunek z kleju, rozprowadź dokładnie piasek po rysunku, poruszając nim w tę i z powrotem. </a:t>
            </a:r>
          </a:p>
        </p:txBody>
      </p:sp>
    </p:spTree>
    <p:extLst>
      <p:ext uri="{BB962C8B-B14F-4D97-AF65-F5344CB8AC3E}">
        <p14:creationId xmlns:p14="http://schemas.microsoft.com/office/powerpoint/2010/main" val="1683687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BC140ED0-09F4-4AB0-B985-A4A4EC63B73E}"/>
              </a:ext>
            </a:extLst>
          </p:cNvPr>
          <p:cNvSpPr/>
          <p:nvPr/>
        </p:nvSpPr>
        <p:spPr>
          <a:xfrm>
            <a:off x="1521041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Wiek: 4+</a:t>
            </a:r>
          </a:p>
          <a:p>
            <a:r>
              <a:rPr lang="pl-PL" dirty="0"/>
              <a:t>Ilość osób: jedna osoba </a:t>
            </a:r>
          </a:p>
          <a:p>
            <a:r>
              <a:rPr lang="pl-PL" dirty="0"/>
              <a:t>Zabawę można przeprowadzić: na podwórku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3D3DA155-81C1-42C5-AAED-62B0793CDD6F}"/>
              </a:ext>
            </a:extLst>
          </p:cNvPr>
          <p:cNvSpPr txBox="1"/>
          <p:nvPr/>
        </p:nvSpPr>
        <p:spPr>
          <a:xfrm>
            <a:off x="2432482" y="648070"/>
            <a:ext cx="3029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FFFF00"/>
                </a:solidFill>
              </a:rPr>
              <a:t>Malarz wodny </a:t>
            </a:r>
            <a:r>
              <a:rPr lang="pl-PL" sz="2800" dirty="0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endParaRPr lang="pl-PL" sz="2800" dirty="0">
              <a:solidFill>
                <a:srgbClr val="FFFF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97E9DAD8-1D89-46CF-88D8-97DF26577DAD}"/>
              </a:ext>
            </a:extLst>
          </p:cNvPr>
          <p:cNvSpPr txBox="1"/>
          <p:nvPr/>
        </p:nvSpPr>
        <p:spPr>
          <a:xfrm>
            <a:off x="3728621" y="1766656"/>
            <a:ext cx="567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Przygotuj: wiaderko z wodą, duży/średni pędzel.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BFD3E10-CBCE-4EEB-A5D1-1E94D6E6AB16}"/>
              </a:ext>
            </a:extLst>
          </p:cNvPr>
          <p:cNvSpPr txBox="1"/>
          <p:nvPr/>
        </p:nvSpPr>
        <p:spPr>
          <a:xfrm>
            <a:off x="3346882" y="2731354"/>
            <a:ext cx="6055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Znajdź drewniany płot lub chodnik. Zacznij malować po chodniku lub płocie różne rysunki. Dobrej zabawy ;) </a:t>
            </a:r>
          </a:p>
        </p:txBody>
      </p:sp>
    </p:spTree>
    <p:extLst>
      <p:ext uri="{BB962C8B-B14F-4D97-AF65-F5344CB8AC3E}">
        <p14:creationId xmlns:p14="http://schemas.microsoft.com/office/powerpoint/2010/main" val="2065560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82920D23-2946-4356-8B34-DED169C71F51}"/>
              </a:ext>
            </a:extLst>
          </p:cNvPr>
          <p:cNvSpPr txBox="1"/>
          <p:nvPr/>
        </p:nvSpPr>
        <p:spPr>
          <a:xfrm rot="881743">
            <a:off x="7704901" y="1056442"/>
            <a:ext cx="3874779" cy="58477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C00000"/>
                </a:solidFill>
              </a:rPr>
              <a:t>Zabawy jesienią !!!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30CA763-A7E0-4F26-967C-F574AA01C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44" y="2079221"/>
            <a:ext cx="7137646" cy="4461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605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E875B81-013C-48AB-8253-1EBEE8C5FEBA}"/>
              </a:ext>
            </a:extLst>
          </p:cNvPr>
          <p:cNvSpPr/>
          <p:nvPr/>
        </p:nvSpPr>
        <p:spPr>
          <a:xfrm>
            <a:off x="1547674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Wiek: 8+</a:t>
            </a:r>
          </a:p>
          <a:p>
            <a:r>
              <a:rPr lang="pl-PL" dirty="0"/>
              <a:t>Ilość osób: jedna osoba </a:t>
            </a:r>
          </a:p>
          <a:p>
            <a:r>
              <a:rPr lang="pl-PL" dirty="0"/>
              <a:t>Zabawę można przeprowadzić: w domu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EFF10822-CD2B-4C5C-ADAC-0740EA557AAE}"/>
              </a:ext>
            </a:extLst>
          </p:cNvPr>
          <p:cNvSpPr txBox="1"/>
          <p:nvPr/>
        </p:nvSpPr>
        <p:spPr>
          <a:xfrm>
            <a:off x="2229481" y="665825"/>
            <a:ext cx="4732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Lustereczko, lustereczko </a:t>
            </a:r>
            <a:r>
              <a:rPr lang="pl-PL" sz="2800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pl-PL" sz="2800" dirty="0">
              <a:solidFill>
                <a:srgbClr val="C0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3A28429F-50DA-4DC3-AFEE-96582A90A548}"/>
              </a:ext>
            </a:extLst>
          </p:cNvPr>
          <p:cNvSpPr txBox="1"/>
          <p:nvPr/>
        </p:nvSpPr>
        <p:spPr>
          <a:xfrm>
            <a:off x="3061649" y="2140884"/>
            <a:ext cx="4732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Znajdź lustro i ulubioną książkę !!! Dodatkowo przygotuj: lusterko do ręki i zegarek.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B3FFE773-9023-44B7-B524-21B80C0AD275}"/>
              </a:ext>
            </a:extLst>
          </p:cNvPr>
          <p:cNvSpPr txBox="1"/>
          <p:nvPr/>
        </p:nvSpPr>
        <p:spPr>
          <a:xfrm>
            <a:off x="2765316" y="3228505"/>
            <a:ext cx="5526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/>
              <a:t>Trzymaj przed lustrem stronę z książki i spróbuj przeczytać ją z lustrzanego odbicia.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/>
              <a:t>Trzymaj przed lustrem zegarek i postaraj się w lustrze odczytać, która jest godzina.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/>
              <a:t>Za pomocą lusterka i promieni słońca rób zajączki na suficie.</a:t>
            </a:r>
          </a:p>
        </p:txBody>
      </p:sp>
    </p:spTree>
    <p:extLst>
      <p:ext uri="{BB962C8B-B14F-4D97-AF65-F5344CB8AC3E}">
        <p14:creationId xmlns:p14="http://schemas.microsoft.com/office/powerpoint/2010/main" val="473653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FCEE5074-9FFD-403A-8601-753F5BE1972A}"/>
              </a:ext>
            </a:extLst>
          </p:cNvPr>
          <p:cNvSpPr/>
          <p:nvPr/>
        </p:nvSpPr>
        <p:spPr>
          <a:xfrm>
            <a:off x="1627572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Wiek: 4+</a:t>
            </a:r>
          </a:p>
          <a:p>
            <a:r>
              <a:rPr lang="pl-PL" dirty="0"/>
              <a:t>Ilość osób: jedna osoba </a:t>
            </a:r>
          </a:p>
          <a:p>
            <a:r>
              <a:rPr lang="pl-PL" dirty="0"/>
              <a:t>Zabawę można przeprowadzić: w domu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13E36D2A-A21D-4803-B2BA-639E965BD851}"/>
              </a:ext>
            </a:extLst>
          </p:cNvPr>
          <p:cNvSpPr txBox="1"/>
          <p:nvPr/>
        </p:nvSpPr>
        <p:spPr>
          <a:xfrm>
            <a:off x="2466480" y="754602"/>
            <a:ext cx="3629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Miękka gąsienica </a:t>
            </a:r>
            <a:r>
              <a:rPr lang="pl-PL" sz="2800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pl-PL" sz="2800" dirty="0">
              <a:solidFill>
                <a:srgbClr val="C0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54650C7-EF1F-4FB4-A86D-F8BC836DCE63}"/>
              </a:ext>
            </a:extLst>
          </p:cNvPr>
          <p:cNvSpPr txBox="1"/>
          <p:nvPr/>
        </p:nvSpPr>
        <p:spPr>
          <a:xfrm>
            <a:off x="4675572" y="1979720"/>
            <a:ext cx="391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Przygotuj: kołdrę, tasiemki/sznurki.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F8C1FC11-5DD6-4A7E-BA04-FCB3D4468EFA}"/>
              </a:ext>
            </a:extLst>
          </p:cNvPr>
          <p:cNvSpPr txBox="1"/>
          <p:nvPr/>
        </p:nvSpPr>
        <p:spPr>
          <a:xfrm>
            <a:off x="2445765" y="3050950"/>
            <a:ext cx="5490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Zroluj ciasno kołdrę i zwiąż ją tasiemkami lub sznurkiem. Gąsienica służy: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/>
              <a:t>Jako poduszka pod głowę;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/>
              <a:t>Jako krzesło;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/>
              <a:t>Jako wałek, na którym można balansować;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/>
              <a:t>Do boksowania;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/>
              <a:t>Do międlenia w rękach;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dirty="0"/>
              <a:t>Do przytulania.</a:t>
            </a:r>
          </a:p>
        </p:txBody>
      </p:sp>
    </p:spTree>
    <p:extLst>
      <p:ext uri="{BB962C8B-B14F-4D97-AF65-F5344CB8AC3E}">
        <p14:creationId xmlns:p14="http://schemas.microsoft.com/office/powerpoint/2010/main" val="1326099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5810CAA3-EAC3-4AAF-A563-1730363E7B1D}"/>
              </a:ext>
            </a:extLst>
          </p:cNvPr>
          <p:cNvSpPr/>
          <p:nvPr/>
        </p:nvSpPr>
        <p:spPr>
          <a:xfrm>
            <a:off x="1556551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Wiek: 4+</a:t>
            </a:r>
          </a:p>
          <a:p>
            <a:r>
              <a:rPr lang="pl-PL" dirty="0"/>
              <a:t>Ilość osób: nieograniczona</a:t>
            </a:r>
          </a:p>
          <a:p>
            <a:r>
              <a:rPr lang="pl-PL" dirty="0"/>
              <a:t>Zabawę można przeprowadzić: w domu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0A9F6DD1-FB23-4362-9928-EE0B86923F3A}"/>
              </a:ext>
            </a:extLst>
          </p:cNvPr>
          <p:cNvSpPr txBox="1"/>
          <p:nvPr/>
        </p:nvSpPr>
        <p:spPr>
          <a:xfrm>
            <a:off x="2888376" y="639192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Koncert zwierząt </a:t>
            </a:r>
            <a:r>
              <a:rPr lang="pl-PL" sz="2800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pl-PL" sz="2800" dirty="0">
              <a:solidFill>
                <a:srgbClr val="C00000"/>
              </a:solidFill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D09E0063-279E-4780-A014-BA872B4D86A6}"/>
              </a:ext>
            </a:extLst>
          </p:cNvPr>
          <p:cNvSpPr txBox="1"/>
          <p:nvPr/>
        </p:nvSpPr>
        <p:spPr>
          <a:xfrm>
            <a:off x="3454805" y="2690336"/>
            <a:ext cx="5731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Każda osoba zastanawia się nad tym jakie zwierzę najlepiej potrafi naśladować. Następnie sędzia nuci piosenkę, np. kaczuszki i na jego znak reszta graczy zaczyna, np. miauczeć w takt melodii.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EA97D0A-E716-4A74-A865-91E9416E8C9E}"/>
              </a:ext>
            </a:extLst>
          </p:cNvPr>
          <p:cNvSpPr txBox="1"/>
          <p:nvPr/>
        </p:nvSpPr>
        <p:spPr>
          <a:xfrm>
            <a:off x="5788241" y="1741708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Potrzebny sędzia  !!!</a:t>
            </a:r>
          </a:p>
        </p:txBody>
      </p:sp>
    </p:spTree>
    <p:extLst>
      <p:ext uri="{BB962C8B-B14F-4D97-AF65-F5344CB8AC3E}">
        <p14:creationId xmlns:p14="http://schemas.microsoft.com/office/powerpoint/2010/main" val="2786467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DF84F499-C85D-43EB-B4FB-26FF821332D5}"/>
              </a:ext>
            </a:extLst>
          </p:cNvPr>
          <p:cNvSpPr/>
          <p:nvPr/>
        </p:nvSpPr>
        <p:spPr>
          <a:xfrm>
            <a:off x="1689717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Wiek: 10+</a:t>
            </a:r>
          </a:p>
          <a:p>
            <a:r>
              <a:rPr lang="pl-PL" dirty="0"/>
              <a:t>Ilość osób: jedna osoba </a:t>
            </a:r>
          </a:p>
          <a:p>
            <a:r>
              <a:rPr lang="pl-PL" dirty="0"/>
              <a:t>Zabawę można przeprowadzić: w domu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44B95AE-D88D-4F0E-A337-0B2C32AAF9E5}"/>
              </a:ext>
            </a:extLst>
          </p:cNvPr>
          <p:cNvSpPr txBox="1"/>
          <p:nvPr/>
        </p:nvSpPr>
        <p:spPr>
          <a:xfrm>
            <a:off x="2272684" y="665825"/>
            <a:ext cx="3437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Palec zapasowy </a:t>
            </a:r>
            <a:r>
              <a:rPr lang="pl-PL" sz="2800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pl-PL" sz="2800" dirty="0">
              <a:solidFill>
                <a:srgbClr val="C0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CAFB4E12-2F28-4D32-A097-90F74FA4C425}"/>
              </a:ext>
            </a:extLst>
          </p:cNvPr>
          <p:cNvSpPr txBox="1"/>
          <p:nvPr/>
        </p:nvSpPr>
        <p:spPr>
          <a:xfrm>
            <a:off x="2757996" y="2413337"/>
            <a:ext cx="66760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Dziecko składa dwa palce wskazujące w bliskiej odległości od oczu poziomo tak, aby ich koniuszki  prawie się dotykały paznokciami do góry. Następnie wpatruje się poprzez palce na przeciwległą ścianę. </a:t>
            </a:r>
          </a:p>
          <a:p>
            <a:pPr algn="ctr"/>
            <a:r>
              <a:rPr lang="pl-PL" dirty="0"/>
              <a:t>Co widzisz pomiędzy palcami?</a:t>
            </a:r>
          </a:p>
          <a:p>
            <a:pPr algn="ctr"/>
            <a:r>
              <a:rPr lang="pl-PL" dirty="0"/>
              <a:t>Zapasowy palec! Gdy bliżej mu się przyjrzysz, zauważysz, że na każdym jego końcu rośnie paznokieć!! </a:t>
            </a:r>
          </a:p>
        </p:txBody>
      </p:sp>
    </p:spTree>
    <p:extLst>
      <p:ext uri="{BB962C8B-B14F-4D97-AF65-F5344CB8AC3E}">
        <p14:creationId xmlns:p14="http://schemas.microsoft.com/office/powerpoint/2010/main" val="3965963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28A16963-E0EA-49D5-9C25-97F693DBB598}"/>
              </a:ext>
            </a:extLst>
          </p:cNvPr>
          <p:cNvSpPr/>
          <p:nvPr/>
        </p:nvSpPr>
        <p:spPr>
          <a:xfrm>
            <a:off x="1565429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Wiek: 6+</a:t>
            </a:r>
          </a:p>
          <a:p>
            <a:r>
              <a:rPr lang="pl-PL" dirty="0"/>
              <a:t>Ilość osób: jedna osoba </a:t>
            </a:r>
          </a:p>
          <a:p>
            <a:r>
              <a:rPr lang="pl-PL" dirty="0"/>
              <a:t>Zabawę można przeprowadzić: w domu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72158521-FBBF-4C08-8F07-1532E2697766}"/>
              </a:ext>
            </a:extLst>
          </p:cNvPr>
          <p:cNvSpPr txBox="1"/>
          <p:nvPr/>
        </p:nvSpPr>
        <p:spPr>
          <a:xfrm>
            <a:off x="2325416" y="639191"/>
            <a:ext cx="3770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C00000"/>
                </a:solidFill>
              </a:rPr>
              <a:t>Pohukiwania sowy </a:t>
            </a:r>
            <a:r>
              <a:rPr lang="pl-PL" sz="2800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pl-PL" sz="2800" dirty="0">
              <a:solidFill>
                <a:srgbClr val="C0000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CAE55D21-2541-4F81-98F5-9E9CB16686EC}"/>
              </a:ext>
            </a:extLst>
          </p:cNvPr>
          <p:cNvSpPr txBox="1"/>
          <p:nvPr/>
        </p:nvSpPr>
        <p:spPr>
          <a:xfrm>
            <a:off x="3483007" y="2967335"/>
            <a:ext cx="5823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Weź do ręki pustą butelkę i delikatnie podmuchaj na górną szyjkę. Wypróbuj też tą zabawę z butelką wypełnioną wodą !!</a:t>
            </a:r>
          </a:p>
        </p:txBody>
      </p:sp>
    </p:spTree>
    <p:extLst>
      <p:ext uri="{BB962C8B-B14F-4D97-AF65-F5344CB8AC3E}">
        <p14:creationId xmlns:p14="http://schemas.microsoft.com/office/powerpoint/2010/main" val="352578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B4460BFF-8CEA-4F24-BD47-1591C4475A36}"/>
              </a:ext>
            </a:extLst>
          </p:cNvPr>
          <p:cNvSpPr txBox="1"/>
          <p:nvPr/>
        </p:nvSpPr>
        <p:spPr>
          <a:xfrm rot="1940506">
            <a:off x="8002113" y="1203679"/>
            <a:ext cx="3888980" cy="58477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92D050"/>
                </a:solidFill>
              </a:rPr>
              <a:t>Zabawy wiosną !!!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64E49A7-390D-48DB-A2DA-CDD1EC23A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07" y="1496068"/>
            <a:ext cx="6678967" cy="500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5146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E3E178AC-BE7B-45CB-BE02-CCE03090CBB6}"/>
              </a:ext>
            </a:extLst>
          </p:cNvPr>
          <p:cNvSpPr txBox="1"/>
          <p:nvPr/>
        </p:nvSpPr>
        <p:spPr>
          <a:xfrm rot="1062486">
            <a:off x="8220724" y="949912"/>
            <a:ext cx="3291286" cy="58477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</a:rPr>
              <a:t>Zabawy zimą !!!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D47B603-C74D-45C3-BFF5-360AC6F41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78" y="2021385"/>
            <a:ext cx="6963189" cy="4825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3956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0946E209-9507-4C57-92F1-F9F02A3E0F70}"/>
              </a:ext>
            </a:extLst>
          </p:cNvPr>
          <p:cNvSpPr/>
          <p:nvPr/>
        </p:nvSpPr>
        <p:spPr>
          <a:xfrm>
            <a:off x="1503286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Wiek: 4+</a:t>
            </a:r>
          </a:p>
          <a:p>
            <a:r>
              <a:rPr lang="pl-PL" dirty="0"/>
              <a:t>Ilość osób: jedna osoba </a:t>
            </a:r>
          </a:p>
          <a:p>
            <a:r>
              <a:rPr lang="pl-PL" dirty="0"/>
              <a:t>Zabawę można przeprowadzić: w domu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B2CB3CB0-B188-4803-9B3A-EFD3E8D45EE9}"/>
              </a:ext>
            </a:extLst>
          </p:cNvPr>
          <p:cNvSpPr txBox="1"/>
          <p:nvPr/>
        </p:nvSpPr>
        <p:spPr>
          <a:xfrm>
            <a:off x="2299317" y="692459"/>
            <a:ext cx="5748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0070C0"/>
                </a:solidFill>
              </a:rPr>
              <a:t>Wspominanie przy oglądaniu zdjęć </a:t>
            </a:r>
            <a:r>
              <a:rPr lang="pl-PL" sz="2400" dirty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pl-PL" sz="2400" dirty="0">
              <a:solidFill>
                <a:srgbClr val="0070C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F2407261-2BA2-4E45-A0E6-41A3A27F367C}"/>
              </a:ext>
            </a:extLst>
          </p:cNvPr>
          <p:cNvSpPr txBox="1"/>
          <p:nvPr/>
        </p:nvSpPr>
        <p:spPr>
          <a:xfrm>
            <a:off x="4181854" y="1926454"/>
            <a:ext cx="3828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Zawołaj rodziców lub dziadków !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C757644-8AD2-4FC5-83CC-020BB25D1769}"/>
              </a:ext>
            </a:extLst>
          </p:cNvPr>
          <p:cNvSpPr txBox="1"/>
          <p:nvPr/>
        </p:nvSpPr>
        <p:spPr>
          <a:xfrm>
            <a:off x="3116062" y="3204839"/>
            <a:ext cx="5903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Weź album rodzinny i wypytaj rodziców lub dziadków o historię danego zdjęcia oraz zadawaj pytania: Dlaczego? Kiedy? Gdzie?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3269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BEA744A0-3B42-4016-BA4B-5953E893BA6D}"/>
              </a:ext>
            </a:extLst>
          </p:cNvPr>
          <p:cNvSpPr/>
          <p:nvPr/>
        </p:nvSpPr>
        <p:spPr>
          <a:xfrm>
            <a:off x="1529919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Wiek: 5+</a:t>
            </a:r>
          </a:p>
          <a:p>
            <a:r>
              <a:rPr lang="pl-PL" dirty="0"/>
              <a:t>Ilość osób: nieograniczona </a:t>
            </a:r>
          </a:p>
          <a:p>
            <a:r>
              <a:rPr lang="pl-PL" dirty="0"/>
              <a:t>Zabawę można przeprowadzić: w domu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9175DDF3-DAA7-4841-97C0-57919A45C162}"/>
              </a:ext>
            </a:extLst>
          </p:cNvPr>
          <p:cNvSpPr txBox="1"/>
          <p:nvPr/>
        </p:nvSpPr>
        <p:spPr>
          <a:xfrm>
            <a:off x="2388093" y="763480"/>
            <a:ext cx="2791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0070C0"/>
                </a:solidFill>
              </a:rPr>
              <a:t>Pumpernikiel </a:t>
            </a:r>
            <a:r>
              <a:rPr lang="pl-PL" sz="2800" dirty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pl-PL" sz="2800" dirty="0">
              <a:solidFill>
                <a:srgbClr val="0070C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A961BBFB-A09C-4BDE-BB2F-60EC79BB7D84}"/>
              </a:ext>
            </a:extLst>
          </p:cNvPr>
          <p:cNvSpPr txBox="1"/>
          <p:nvPr/>
        </p:nvSpPr>
        <p:spPr>
          <a:xfrm>
            <a:off x="2240280" y="2274838"/>
            <a:ext cx="78181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Jedna osoba wychodzi za drzwi pokoju. Reszta osób wyznacza wspólnie osobę, zwierzę lub przedmiot, np. samochód. Wołają osobę zza drzwi z powrotem. Każda osoba podaje wskazówki dotyczące pojęcia-wskazówki, aby osoba, która wróciła zza drzwi mogła odgadnąć o co chodzi. Pierwsza osoba mówi: pumpernikiel ma cztery koła, druga osoba mówi: moi rodzice mają niebieski pumpernikiel, itd. Osoba po wysłuchaniu wskazówek wymienia możliwą nazwę pumpernikla, jeśli jej się uda wyznacza drugą osobę do wyjścia za drzwi.</a:t>
            </a:r>
          </a:p>
        </p:txBody>
      </p:sp>
    </p:spTree>
    <p:extLst>
      <p:ext uri="{BB962C8B-B14F-4D97-AF65-F5344CB8AC3E}">
        <p14:creationId xmlns:p14="http://schemas.microsoft.com/office/powerpoint/2010/main" val="3319012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AA041E3-59D8-4736-B899-030C49BC6AB6}"/>
              </a:ext>
            </a:extLst>
          </p:cNvPr>
          <p:cNvSpPr/>
          <p:nvPr/>
        </p:nvSpPr>
        <p:spPr>
          <a:xfrm>
            <a:off x="1429512" y="5934670"/>
            <a:ext cx="6754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Wiek: 6+</a:t>
            </a:r>
          </a:p>
          <a:p>
            <a:r>
              <a:rPr lang="pl-PL" dirty="0"/>
              <a:t>Ilość osób: jedna osoba </a:t>
            </a:r>
          </a:p>
          <a:p>
            <a:r>
              <a:rPr lang="pl-PL" dirty="0"/>
              <a:t>Zabawę można przeprowadzić: w domu, na podwórku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34CC1A07-AE06-413B-83C4-B1E7582DF929}"/>
              </a:ext>
            </a:extLst>
          </p:cNvPr>
          <p:cNvSpPr txBox="1"/>
          <p:nvPr/>
        </p:nvSpPr>
        <p:spPr>
          <a:xfrm>
            <a:off x="2426406" y="740664"/>
            <a:ext cx="3669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0070C0"/>
                </a:solidFill>
              </a:rPr>
              <a:t>Schodami w górę </a:t>
            </a:r>
            <a:r>
              <a:rPr lang="pl-PL" sz="2800" dirty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pl-PL" sz="2800" dirty="0">
              <a:solidFill>
                <a:srgbClr val="0070C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629837D6-24D0-457F-A11B-B5E533E803CE}"/>
              </a:ext>
            </a:extLst>
          </p:cNvPr>
          <p:cNvSpPr txBox="1"/>
          <p:nvPr/>
        </p:nvSpPr>
        <p:spPr>
          <a:xfrm>
            <a:off x="4261203" y="2006354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Znajdź dużo schodków !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54AAA00-9BAF-4D27-9BF3-06429F6E833A}"/>
              </a:ext>
            </a:extLst>
          </p:cNvPr>
          <p:cNvSpPr txBox="1"/>
          <p:nvPr/>
        </p:nvSpPr>
        <p:spPr>
          <a:xfrm>
            <a:off x="2991775" y="3107183"/>
            <a:ext cx="6418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Wejdź na pierwszy schodek, potem pokonaj za każdym razem trzy schodki do góry i dwa znowu do dołu. </a:t>
            </a:r>
          </a:p>
          <a:p>
            <a:pPr algn="ctr"/>
            <a:r>
              <a:rPr lang="pl-PL" dirty="0"/>
              <a:t>Ile czasu potrzebujesz, aby wejść na górę? </a:t>
            </a:r>
          </a:p>
          <a:p>
            <a:pPr algn="ctr"/>
            <a:r>
              <a:rPr lang="pl-PL" dirty="0"/>
              <a:t>Iloma schodkami w sumie wspinałeś się do góry, a iloma schodziłeś na dół?</a:t>
            </a:r>
          </a:p>
        </p:txBody>
      </p:sp>
    </p:spTree>
    <p:extLst>
      <p:ext uri="{BB962C8B-B14F-4D97-AF65-F5344CB8AC3E}">
        <p14:creationId xmlns:p14="http://schemas.microsoft.com/office/powerpoint/2010/main" val="858882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B03BCCBC-CD2A-427B-ADBE-850D00A66113}"/>
              </a:ext>
            </a:extLst>
          </p:cNvPr>
          <p:cNvSpPr/>
          <p:nvPr/>
        </p:nvSpPr>
        <p:spPr>
          <a:xfrm>
            <a:off x="1538797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Wiek: 4+</a:t>
            </a:r>
          </a:p>
          <a:p>
            <a:r>
              <a:rPr lang="pl-PL" dirty="0"/>
              <a:t>Ilość osób: jedna osoba </a:t>
            </a:r>
          </a:p>
          <a:p>
            <a:r>
              <a:rPr lang="pl-PL" dirty="0"/>
              <a:t>Zabawę można przeprowadzić: w domu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B679B9E-6004-4041-8C5C-7A0B685EC77F}"/>
              </a:ext>
            </a:extLst>
          </p:cNvPr>
          <p:cNvSpPr txBox="1"/>
          <p:nvPr/>
        </p:nvSpPr>
        <p:spPr>
          <a:xfrm>
            <a:off x="2015231" y="577049"/>
            <a:ext cx="6199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0070C0"/>
                </a:solidFill>
              </a:rPr>
              <a:t>Skarpetki występujące w teatrze </a:t>
            </a:r>
            <a:r>
              <a:rPr lang="pl-PL" sz="2800" dirty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pl-PL" sz="2800" dirty="0">
              <a:solidFill>
                <a:srgbClr val="0070C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1A327EA4-E145-4924-A5A0-F971F6BF916F}"/>
              </a:ext>
            </a:extLst>
          </p:cNvPr>
          <p:cNvSpPr txBox="1"/>
          <p:nvPr/>
        </p:nvSpPr>
        <p:spPr>
          <a:xfrm>
            <a:off x="4125751" y="1917577"/>
            <a:ext cx="394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/>
              <a:t>Przygotuj: stare skarpetki bez pary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A878051C-D3AF-42AA-8588-A3B1867A28CB}"/>
              </a:ext>
            </a:extLst>
          </p:cNvPr>
          <p:cNvSpPr txBox="1"/>
          <p:nvPr/>
        </p:nvSpPr>
        <p:spPr>
          <a:xfrm>
            <a:off x="3045041" y="3107184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Na skarpetki przyklej: oczy z guzików oraz włosy z włóczki- stwórz klauny. Zrób sobie teatrzyk skarpetkowy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600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88DD359-F6CD-489D-B926-2AFFBC92CB84}"/>
              </a:ext>
            </a:extLst>
          </p:cNvPr>
          <p:cNvSpPr/>
          <p:nvPr/>
        </p:nvSpPr>
        <p:spPr>
          <a:xfrm>
            <a:off x="1378998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Wiek: 4+</a:t>
            </a:r>
          </a:p>
          <a:p>
            <a:r>
              <a:rPr lang="pl-PL" dirty="0"/>
              <a:t>Ilość osób: jedna osoba </a:t>
            </a:r>
          </a:p>
          <a:p>
            <a:r>
              <a:rPr lang="pl-PL" dirty="0"/>
              <a:t>Zabawę można przeprowadzić: w domu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AD066E4C-A9C2-4148-B2F6-A9D3D8771FB9}"/>
              </a:ext>
            </a:extLst>
          </p:cNvPr>
          <p:cNvSpPr txBox="1"/>
          <p:nvPr/>
        </p:nvSpPr>
        <p:spPr>
          <a:xfrm>
            <a:off x="1992678" y="701336"/>
            <a:ext cx="4868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0070C0"/>
                </a:solidFill>
              </a:rPr>
              <a:t>Słodkie ludziki z rodzynek </a:t>
            </a:r>
            <a:r>
              <a:rPr lang="pl-PL" sz="2800" dirty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pl-PL" sz="2800" dirty="0">
              <a:solidFill>
                <a:srgbClr val="0070C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74120FFB-EE1F-4604-AD3E-B3BFB62D97FA}"/>
              </a:ext>
            </a:extLst>
          </p:cNvPr>
          <p:cNvSpPr txBox="1"/>
          <p:nvPr/>
        </p:nvSpPr>
        <p:spPr>
          <a:xfrm>
            <a:off x="5042517" y="1695635"/>
            <a:ext cx="3629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Przygotuj: wykałaczki, rodzynki.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CFF10062-CEEB-454D-9FEA-D7384BCF3260}"/>
              </a:ext>
            </a:extLst>
          </p:cNvPr>
          <p:cNvSpPr txBox="1"/>
          <p:nvPr/>
        </p:nvSpPr>
        <p:spPr>
          <a:xfrm>
            <a:off x="2876366" y="3045040"/>
            <a:ext cx="6388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Na wykałaczki nadziewaj rodzynki i jeśli trzeba połam wykałaczkę na małe kawałki, które będą służyć, np. jako ręce ludzików. Z torebki po rodzynkach możesz zrobić na przykład pelerynę, itp..</a:t>
            </a:r>
          </a:p>
        </p:txBody>
      </p:sp>
    </p:spTree>
    <p:extLst>
      <p:ext uri="{BB962C8B-B14F-4D97-AF65-F5344CB8AC3E}">
        <p14:creationId xmlns:p14="http://schemas.microsoft.com/office/powerpoint/2010/main" val="2086102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F03382EE-DB2B-4109-A9D0-4C9A605E3B60}"/>
              </a:ext>
            </a:extLst>
          </p:cNvPr>
          <p:cNvSpPr txBox="1"/>
          <p:nvPr/>
        </p:nvSpPr>
        <p:spPr>
          <a:xfrm>
            <a:off x="4438835" y="1162975"/>
            <a:ext cx="1486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Bibliografia:</a:t>
            </a:r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62FF281-FA5F-4782-8C4E-AB964E79A15B}"/>
              </a:ext>
            </a:extLst>
          </p:cNvPr>
          <p:cNvSpPr txBox="1"/>
          <p:nvPr/>
        </p:nvSpPr>
        <p:spPr>
          <a:xfrm>
            <a:off x="2565647" y="2299317"/>
            <a:ext cx="514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l-PL" dirty="0"/>
              <a:t> REA-SJ </a:t>
            </a:r>
            <a:r>
              <a:rPr lang="pl-PL" dirty="0" err="1"/>
              <a:t>moses</a:t>
            </a:r>
            <a:r>
              <a:rPr lang="pl-PL"/>
              <a:t>, „365 </a:t>
            </a:r>
            <a:r>
              <a:rPr lang="pl-PL" dirty="0"/>
              <a:t>Gier </a:t>
            </a:r>
            <a:r>
              <a:rPr lang="pl-PL"/>
              <a:t>i zabaw”, 2016r..</a:t>
            </a:r>
          </a:p>
        </p:txBody>
      </p:sp>
    </p:spTree>
    <p:extLst>
      <p:ext uri="{BB962C8B-B14F-4D97-AF65-F5344CB8AC3E}">
        <p14:creationId xmlns:p14="http://schemas.microsoft.com/office/powerpoint/2010/main" val="91398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C234F80C-1A5C-44D8-9DF6-591E86B76A1E}"/>
              </a:ext>
            </a:extLst>
          </p:cNvPr>
          <p:cNvSpPr txBox="1"/>
          <p:nvPr/>
        </p:nvSpPr>
        <p:spPr>
          <a:xfrm>
            <a:off x="3136049" y="701335"/>
            <a:ext cx="4123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92D050"/>
                </a:solidFill>
              </a:rPr>
              <a:t>Zaczarowane osoby </a:t>
            </a:r>
            <a:r>
              <a:rPr lang="pl-PL" sz="2800" dirty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endParaRPr lang="pl-PL" sz="2800" dirty="0">
              <a:solidFill>
                <a:srgbClr val="92D05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B05E4896-325E-4556-90C3-C287821A36FE}"/>
              </a:ext>
            </a:extLst>
          </p:cNvPr>
          <p:cNvSpPr txBox="1"/>
          <p:nvPr/>
        </p:nvSpPr>
        <p:spPr>
          <a:xfrm>
            <a:off x="1828801" y="5734975"/>
            <a:ext cx="6441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Wiek: 4+</a:t>
            </a:r>
          </a:p>
          <a:p>
            <a:r>
              <a:rPr lang="pl-PL" dirty="0"/>
              <a:t>Ilość osób: nieograniczona</a:t>
            </a:r>
          </a:p>
          <a:p>
            <a:r>
              <a:rPr lang="pl-PL" dirty="0"/>
              <a:t>Zabawę można przeprowadzić: w domu i na podwórku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85E4D9D4-D21D-404C-80DF-C1559827EC64}"/>
              </a:ext>
            </a:extLst>
          </p:cNvPr>
          <p:cNvSpPr txBox="1"/>
          <p:nvPr/>
        </p:nvSpPr>
        <p:spPr>
          <a:xfrm>
            <a:off x="3136049" y="2305615"/>
            <a:ext cx="71247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	Najstarsza osoba w grupie zaczyna wydawać odgłos zwierzęcia np. kota, wtedy reszta grupy zamienia się w kota, to znaczy: na czterech łapkach ocierają się o nogi miałczącego lub łapią za kostki osobę wydającą odgłosy i tak dalej. Osoby się zmieniają po jednym zwierzęciu. Zacząć tą grę może również najmłodsza osoba, w danej grupie.</a:t>
            </a:r>
          </a:p>
        </p:txBody>
      </p:sp>
    </p:spTree>
    <p:extLst>
      <p:ext uri="{BB962C8B-B14F-4D97-AF65-F5344CB8AC3E}">
        <p14:creationId xmlns:p14="http://schemas.microsoft.com/office/powerpoint/2010/main" val="294921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6022074E-827E-4B5D-A135-D5A2C67D36D9}"/>
              </a:ext>
            </a:extLst>
          </p:cNvPr>
          <p:cNvSpPr txBox="1"/>
          <p:nvPr/>
        </p:nvSpPr>
        <p:spPr>
          <a:xfrm>
            <a:off x="2396971" y="834500"/>
            <a:ext cx="4950394" cy="52322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92D050"/>
                </a:solidFill>
              </a:rPr>
              <a:t>Olbrzymia piłka z kartonu </a:t>
            </a:r>
            <a:r>
              <a:rPr lang="pl-PL" sz="2800" dirty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endParaRPr lang="pl-PL" sz="2800" dirty="0">
              <a:solidFill>
                <a:srgbClr val="92D05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36A879E8-71E5-4D1B-9F8C-6379F02293E4}"/>
              </a:ext>
            </a:extLst>
          </p:cNvPr>
          <p:cNvSpPr txBox="1"/>
          <p:nvPr/>
        </p:nvSpPr>
        <p:spPr>
          <a:xfrm>
            <a:off x="1624614" y="5862216"/>
            <a:ext cx="6152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Wiek: 5+</a:t>
            </a:r>
          </a:p>
          <a:p>
            <a:r>
              <a:rPr lang="pl-PL" dirty="0"/>
              <a:t>Ilość osób: przynajmniej 3</a:t>
            </a:r>
          </a:p>
          <a:p>
            <a:r>
              <a:rPr lang="pl-PL" dirty="0"/>
              <a:t>Zabawę można przeprowadzić: na podwórku</a:t>
            </a:r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90B3F569-2179-41C6-AED0-A8CB12B7763F}"/>
              </a:ext>
            </a:extLst>
          </p:cNvPr>
          <p:cNvSpPr txBox="1"/>
          <p:nvPr/>
        </p:nvSpPr>
        <p:spPr>
          <a:xfrm>
            <a:off x="3175604" y="2313607"/>
            <a:ext cx="667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	Przyszykujcie: olbrzymie tekturowe pudło oraz kasztany/małe piłeczki.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4D25E22-2F70-4B76-844D-D567DF79931D}"/>
              </a:ext>
            </a:extLst>
          </p:cNvPr>
          <p:cNvSpPr txBox="1"/>
          <p:nvPr/>
        </p:nvSpPr>
        <p:spPr>
          <a:xfrm>
            <a:off x="2757996" y="3429000"/>
            <a:ext cx="6676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Sklejcie brzegi pudła taśmą, tylko solidnie!! Jedna osoba z grupy podrzuca jak najwyżej pudło do góry, reszta osób stojących obok rzucającego pudłem, próbuje wrzucić swoje kasztany/małe piłeczki do pudła, dopóki jest ono w powietrzu.</a:t>
            </a:r>
          </a:p>
        </p:txBody>
      </p:sp>
    </p:spTree>
    <p:extLst>
      <p:ext uri="{BB962C8B-B14F-4D97-AF65-F5344CB8AC3E}">
        <p14:creationId xmlns:p14="http://schemas.microsoft.com/office/powerpoint/2010/main" val="372423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8D7BB9A7-F387-47CD-AB62-CEE5A8B713DC}"/>
              </a:ext>
            </a:extLst>
          </p:cNvPr>
          <p:cNvSpPr/>
          <p:nvPr/>
        </p:nvSpPr>
        <p:spPr>
          <a:xfrm>
            <a:off x="1609817" y="5934670"/>
            <a:ext cx="72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Wiek: 6+</a:t>
            </a:r>
          </a:p>
          <a:p>
            <a:r>
              <a:rPr lang="pl-PL" dirty="0"/>
              <a:t>Ilość osób: Jedna osoba </a:t>
            </a:r>
          </a:p>
          <a:p>
            <a:r>
              <a:rPr lang="pl-PL" dirty="0"/>
              <a:t>Zabawę można przeprowadzić: w domu i na zewnątrz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DD053403-1491-4EF9-B599-9A9CE18EA2BE}"/>
              </a:ext>
            </a:extLst>
          </p:cNvPr>
          <p:cNvSpPr txBox="1"/>
          <p:nvPr/>
        </p:nvSpPr>
        <p:spPr>
          <a:xfrm>
            <a:off x="1947246" y="665825"/>
            <a:ext cx="3845925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algn="ctr"/>
            <a:r>
              <a:rPr lang="pl-PL" sz="2800" dirty="0">
                <a:solidFill>
                  <a:srgbClr val="92D050"/>
                </a:solidFill>
              </a:rPr>
              <a:t>Podwójna moneta </a:t>
            </a:r>
            <a:r>
              <a:rPr lang="pl-PL" sz="2800" dirty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endParaRPr lang="pl-PL" sz="2800" dirty="0">
              <a:solidFill>
                <a:srgbClr val="92D05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AC188077-3163-4337-9BAB-BC4BBC0588B9}"/>
              </a:ext>
            </a:extLst>
          </p:cNvPr>
          <p:cNvSpPr txBox="1"/>
          <p:nvPr/>
        </p:nvSpPr>
        <p:spPr>
          <a:xfrm>
            <a:off x="2583402" y="2546195"/>
            <a:ext cx="8078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Wkładasz po 5 różnych monet do dwóch kieszeni kurtki lub płaszcza, tak aby w lewej i prawej kieszeni znajdowały się takie same pieniążki. Następnie wkładacie niedbale ręce do kieszeni i macacie monety. Jeżeli myślicie, że trzymacie w obu rękach takie same monety to wyjmujecie ręce. Jeśli wyjęte monety się nie zgadzają wkładacie je z powrotem do kieszeni, a jeśli są takie same to odkładacie je na bok i kontynuujecie zabawę dalej.</a:t>
            </a:r>
          </a:p>
        </p:txBody>
      </p:sp>
    </p:spTree>
    <p:extLst>
      <p:ext uri="{BB962C8B-B14F-4D97-AF65-F5344CB8AC3E}">
        <p14:creationId xmlns:p14="http://schemas.microsoft.com/office/powerpoint/2010/main" val="907857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AA7BC19E-BD45-4C3B-A97C-0BD717989F36}"/>
              </a:ext>
            </a:extLst>
          </p:cNvPr>
          <p:cNvSpPr/>
          <p:nvPr/>
        </p:nvSpPr>
        <p:spPr>
          <a:xfrm>
            <a:off x="1494407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Wiek: 7+</a:t>
            </a:r>
          </a:p>
          <a:p>
            <a:r>
              <a:rPr lang="pl-PL" dirty="0"/>
              <a:t>Ilość osób: minimum dwie osoby </a:t>
            </a:r>
          </a:p>
          <a:p>
            <a:r>
              <a:rPr lang="pl-PL" dirty="0"/>
              <a:t>Zabawę można przeprowadzić: w domu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5F97C056-65FC-43EC-8656-29987172780B}"/>
              </a:ext>
            </a:extLst>
          </p:cNvPr>
          <p:cNvSpPr txBox="1"/>
          <p:nvPr/>
        </p:nvSpPr>
        <p:spPr>
          <a:xfrm>
            <a:off x="2246050" y="612559"/>
            <a:ext cx="5697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92D050"/>
                </a:solidFill>
              </a:rPr>
              <a:t>Głośno i cicho, nisko i wysoko </a:t>
            </a:r>
            <a:r>
              <a:rPr lang="pl-PL" sz="2800" dirty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endParaRPr lang="pl-PL" sz="2800" dirty="0">
              <a:solidFill>
                <a:srgbClr val="92D05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E9367C55-FC74-4E45-8638-084F8D5B6703}"/>
              </a:ext>
            </a:extLst>
          </p:cNvPr>
          <p:cNvSpPr txBox="1"/>
          <p:nvPr/>
        </p:nvSpPr>
        <p:spPr>
          <a:xfrm>
            <a:off x="2831978" y="1855432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Przygotuj: pusta szklanka, pełna szklanka, filiżanka, mały kartonik, plastikowa miseczka, miska, itp..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B7713193-9FA5-41FC-9D7F-DA05B6307E88}"/>
              </a:ext>
            </a:extLst>
          </p:cNvPr>
          <p:cNvSpPr txBox="1"/>
          <p:nvPr/>
        </p:nvSpPr>
        <p:spPr>
          <a:xfrm>
            <a:off x="2414726" y="3429000"/>
            <a:ext cx="65132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Wszyscy w grupie zamykają oczy prócz jednej osoby. Jedna osoba, która nie zamknęła oczu uderza łyżką w te przedmioty, reszta próbuje odgadnąć jaki to przedmiot. Następnie uderza o dwa te same przedmioty, z których jeden jest pusty, a drugi wypełniony wodą. Reszta osób stwierdza, który dźwięk jest głośniejszy. W drugiej rundzie oceniają dźwięki, który jest wyższy, który niższy.</a:t>
            </a:r>
          </a:p>
        </p:txBody>
      </p:sp>
    </p:spTree>
    <p:extLst>
      <p:ext uri="{BB962C8B-B14F-4D97-AF65-F5344CB8AC3E}">
        <p14:creationId xmlns:p14="http://schemas.microsoft.com/office/powerpoint/2010/main" val="1715106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E27FD5DB-A2E5-4992-8C40-A2F99439754E}"/>
              </a:ext>
            </a:extLst>
          </p:cNvPr>
          <p:cNvSpPr/>
          <p:nvPr/>
        </p:nvSpPr>
        <p:spPr>
          <a:xfrm>
            <a:off x="1600940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Wiek: 4+</a:t>
            </a:r>
          </a:p>
          <a:p>
            <a:r>
              <a:rPr lang="pl-PL" dirty="0"/>
              <a:t>Ilość osób: jedna osoba </a:t>
            </a:r>
          </a:p>
          <a:p>
            <a:r>
              <a:rPr lang="pl-PL" dirty="0"/>
              <a:t>Zabawę można przeprowadzić: w domu.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E27439B1-FA78-4B97-AC4E-D49C73741ECF}"/>
              </a:ext>
            </a:extLst>
          </p:cNvPr>
          <p:cNvSpPr txBox="1"/>
          <p:nvPr/>
        </p:nvSpPr>
        <p:spPr>
          <a:xfrm>
            <a:off x="2121762" y="568170"/>
            <a:ext cx="3474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92D050"/>
                </a:solidFill>
              </a:rPr>
              <a:t>Tłoczenie monet </a:t>
            </a:r>
            <a:r>
              <a:rPr lang="pl-PL" sz="2800" dirty="0">
                <a:solidFill>
                  <a:srgbClr val="92D050"/>
                </a:solidFill>
                <a:sym typeface="Wingdings" panose="05000000000000000000" pitchFamily="2" charset="2"/>
              </a:rPr>
              <a:t></a:t>
            </a:r>
            <a:endParaRPr lang="pl-PL" sz="2800" dirty="0">
              <a:solidFill>
                <a:srgbClr val="92D05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71AD1805-E790-4605-BC7B-61FDE80F6D6D}"/>
              </a:ext>
            </a:extLst>
          </p:cNvPr>
          <p:cNvSpPr txBox="1"/>
          <p:nvPr/>
        </p:nvSpPr>
        <p:spPr>
          <a:xfrm>
            <a:off x="2991776" y="1740021"/>
            <a:ext cx="7337043" cy="656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Przygotuj: czyste kawałki folii aluminiowej, różne monety, kolorowy papier, nożyczki, klej.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247EAAB3-22CB-403A-96DF-DD5B20F3B12E}"/>
              </a:ext>
            </a:extLst>
          </p:cNvPr>
          <p:cNvSpPr txBox="1"/>
          <p:nvPr/>
        </p:nvSpPr>
        <p:spPr>
          <a:xfrm>
            <a:off x="2991776" y="3018408"/>
            <a:ext cx="7337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Połóż monetę na twarde podłoże, przykryj folią aluminiową i pocieraj o nią delikatnie paznokciem. Wytłoczone obrazki wytnij i przyklej na kolorowy papier, w ten sposób możesz zgromadzić swój własny zbiór monet.</a:t>
            </a:r>
          </a:p>
        </p:txBody>
      </p:sp>
    </p:spTree>
    <p:extLst>
      <p:ext uri="{BB962C8B-B14F-4D97-AF65-F5344CB8AC3E}">
        <p14:creationId xmlns:p14="http://schemas.microsoft.com/office/powerpoint/2010/main" val="198952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8DFC297C-08F3-4D32-BCB3-EF76D51C4DE8}"/>
              </a:ext>
            </a:extLst>
          </p:cNvPr>
          <p:cNvSpPr txBox="1"/>
          <p:nvPr/>
        </p:nvSpPr>
        <p:spPr>
          <a:xfrm>
            <a:off x="1724940" y="541538"/>
            <a:ext cx="3530134" cy="584775"/>
          </a:xfrm>
          <a:prstGeom prst="rect">
            <a:avLst/>
          </a:prstGeom>
          <a:noFill/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pl-PL" sz="3200" b="1" dirty="0">
                <a:solidFill>
                  <a:srgbClr val="FFFF00"/>
                </a:solidFill>
              </a:rPr>
              <a:t>Zabawy latem !!!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30B1965-9E96-4D29-8B44-5548B08D4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35" y="1126313"/>
            <a:ext cx="5326602" cy="5326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511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5E412FC-2C59-40A6-86AC-DDDE3DE623EE}"/>
              </a:ext>
            </a:extLst>
          </p:cNvPr>
          <p:cNvSpPr txBox="1"/>
          <p:nvPr/>
        </p:nvSpPr>
        <p:spPr>
          <a:xfrm>
            <a:off x="2024109" y="665825"/>
            <a:ext cx="3002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FFFF00"/>
                </a:solidFill>
              </a:rPr>
              <a:t>Szkółka drzew </a:t>
            </a:r>
            <a:r>
              <a:rPr lang="pl-PL" sz="2800" dirty="0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endParaRPr lang="pl-PL" sz="2800" dirty="0">
              <a:solidFill>
                <a:srgbClr val="FFFF00"/>
              </a:solidFill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A827F9EE-DA50-4677-B13F-230000104CD6}"/>
              </a:ext>
            </a:extLst>
          </p:cNvPr>
          <p:cNvSpPr/>
          <p:nvPr/>
        </p:nvSpPr>
        <p:spPr>
          <a:xfrm>
            <a:off x="1396753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Wiek: 4+</a:t>
            </a:r>
          </a:p>
          <a:p>
            <a:r>
              <a:rPr lang="pl-PL" dirty="0"/>
              <a:t>Ilość osób: jedna osoba </a:t>
            </a:r>
          </a:p>
          <a:p>
            <a:r>
              <a:rPr lang="pl-PL" dirty="0"/>
              <a:t>Zabawę można przeprowadzić: na podwórku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AB4DC22E-F436-4980-B2B1-F8F371D5E520}"/>
              </a:ext>
            </a:extLst>
          </p:cNvPr>
          <p:cNvSpPr txBox="1"/>
          <p:nvPr/>
        </p:nvSpPr>
        <p:spPr>
          <a:xfrm>
            <a:off x="4444753" y="1757778"/>
            <a:ext cx="525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Przygotuj: białe kartki papieru, miękki ołówek.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C7F67720-9891-4BF2-A662-A0318D48A1AC}"/>
              </a:ext>
            </a:extLst>
          </p:cNvPr>
          <p:cNvSpPr txBox="1"/>
          <p:nvPr/>
        </p:nvSpPr>
        <p:spPr>
          <a:xfrm>
            <a:off x="3048000" y="2695843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Wybieraj różne gatunki drzew. Przyciskaj mocno ręką białą kartkę papieru do kory drzewa. Drugą ręką prowadź ołówkiem w górę i w dół, w ten sposób stworzysz strukturę kory. Pod każdym obrazkiem podpisz jakie to drzewo, na koniec porównaj wszystkie obrazki- zobaczysz jak drzewa się od siebie różnią.</a:t>
            </a:r>
          </a:p>
        </p:txBody>
      </p:sp>
    </p:spTree>
    <p:extLst>
      <p:ext uri="{BB962C8B-B14F-4D97-AF65-F5344CB8AC3E}">
        <p14:creationId xmlns:p14="http://schemas.microsoft.com/office/powerpoint/2010/main" val="3515763777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mug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TM02892315[[fn=Smuga]]</Template>
  <TotalTime>261</TotalTime>
  <Words>1386</Words>
  <Application>Microsoft Office PowerPoint</Application>
  <PresentationFormat>Niestandardowy</PresentationFormat>
  <Paragraphs>135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Smuga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Dzirbuk</dc:creator>
  <cp:lastModifiedBy>x</cp:lastModifiedBy>
  <cp:revision>45</cp:revision>
  <dcterms:created xsi:type="dcterms:W3CDTF">2020-06-08T09:43:32Z</dcterms:created>
  <dcterms:modified xsi:type="dcterms:W3CDTF">2020-06-13T14:45:08Z</dcterms:modified>
</cp:coreProperties>
</file>