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3" r:id="rId1"/>
  </p:sldMasterIdLst>
  <p:sldIdLst>
    <p:sldId id="256" r:id="rId2"/>
    <p:sldId id="257" r:id="rId3"/>
    <p:sldId id="263" r:id="rId4"/>
    <p:sldId id="258" r:id="rId5"/>
    <p:sldId id="269" r:id="rId6"/>
    <p:sldId id="259" r:id="rId7"/>
    <p:sldId id="264" r:id="rId8"/>
    <p:sldId id="260" r:id="rId9"/>
    <p:sldId id="265" r:id="rId10"/>
    <p:sldId id="278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9" r:id="rId23"/>
    <p:sldId id="280" r:id="rId24"/>
    <p:sldId id="281" r:id="rId25"/>
    <p:sldId id="282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41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343C-ADE5-4B3E-BC99-F5E8264DD8DB}" type="datetimeFigureOut">
              <a:rPr lang="sk-SK" smtClean="0"/>
              <a:pPr/>
              <a:t>21. 10. 2021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EDD6-FBE3-4DAF-969A-AB61759BF3C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1740300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dirty="0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343C-ADE5-4B3E-BC99-F5E8264DD8DB}" type="datetimeFigureOut">
              <a:rPr lang="sk-SK" smtClean="0"/>
              <a:pPr/>
              <a:t>21. 10. 2021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EDD6-FBE3-4DAF-969A-AB61759BF3C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280710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343C-ADE5-4B3E-BC99-F5E8264DD8DB}" type="datetimeFigureOut">
              <a:rPr lang="sk-SK" smtClean="0"/>
              <a:pPr/>
              <a:t>21. 10. 2021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EDD6-FBE3-4DAF-969A-AB61759BF3C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1989334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343C-ADE5-4B3E-BC99-F5E8264DD8DB}" type="datetimeFigureOut">
              <a:rPr lang="sk-SK" smtClean="0"/>
              <a:pPr/>
              <a:t>21. 10. 2021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EDD6-FBE3-4DAF-969A-AB61759BF3C5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620424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343C-ADE5-4B3E-BC99-F5E8264DD8DB}" type="datetimeFigureOut">
              <a:rPr lang="sk-SK" smtClean="0"/>
              <a:pPr/>
              <a:t>21. 10. 2021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EDD6-FBE3-4DAF-969A-AB61759BF3C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3033820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343C-ADE5-4B3E-BC99-F5E8264DD8DB}" type="datetimeFigureOut">
              <a:rPr lang="sk-SK" smtClean="0"/>
              <a:pPr/>
              <a:t>21. 10. 2021</a:t>
            </a:fld>
            <a:endParaRPr lang="sk-SK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EDD6-FBE3-4DAF-969A-AB61759BF3C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128628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dirty="0"/>
              <a:t>Kliknutím na ikonu pridáte obrázok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dirty="0"/>
              <a:t>Kliknutím na ikonu pridáte obrázok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dirty="0"/>
              <a:t>Kliknutím na ikonu pridáte obrázok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343C-ADE5-4B3E-BC99-F5E8264DD8DB}" type="datetimeFigureOut">
              <a:rPr lang="sk-SK" smtClean="0"/>
              <a:pPr/>
              <a:t>21. 10. 2021</a:t>
            </a:fld>
            <a:endParaRPr lang="sk-SK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EDD6-FBE3-4DAF-969A-AB61759BF3C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315802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343C-ADE5-4B3E-BC99-F5E8264DD8DB}" type="datetimeFigureOut">
              <a:rPr lang="sk-SK" smtClean="0"/>
              <a:pPr/>
              <a:t>21. 10. 2021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EDD6-FBE3-4DAF-969A-AB61759BF3C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400099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343C-ADE5-4B3E-BC99-F5E8264DD8DB}" type="datetimeFigureOut">
              <a:rPr lang="sk-SK" smtClean="0"/>
              <a:pPr/>
              <a:t>21. 10. 2021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EDD6-FBE3-4DAF-969A-AB61759BF3C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3758992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343C-ADE5-4B3E-BC99-F5E8264DD8DB}" type="datetimeFigureOut">
              <a:rPr lang="sk-SK" smtClean="0"/>
              <a:pPr/>
              <a:t>21. 10. 2021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EDD6-FBE3-4DAF-969A-AB61759BF3C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2259800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343C-ADE5-4B3E-BC99-F5E8264DD8DB}" type="datetimeFigureOut">
              <a:rPr lang="sk-SK" smtClean="0"/>
              <a:pPr/>
              <a:t>21. 10. 2021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EDD6-FBE3-4DAF-969A-AB61759BF3C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384205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343C-ADE5-4B3E-BC99-F5E8264DD8DB}" type="datetimeFigureOut">
              <a:rPr lang="sk-SK" smtClean="0"/>
              <a:pPr/>
              <a:t>21. 10. 2021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EDD6-FBE3-4DAF-969A-AB61759BF3C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462703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343C-ADE5-4B3E-BC99-F5E8264DD8DB}" type="datetimeFigureOut">
              <a:rPr lang="sk-SK" smtClean="0"/>
              <a:pPr/>
              <a:t>21. 10. 2021</a:t>
            </a:fld>
            <a:endParaRPr lang="sk-SK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EDD6-FBE3-4DAF-969A-AB61759BF3C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3401248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343C-ADE5-4B3E-BC99-F5E8264DD8DB}" type="datetimeFigureOut">
              <a:rPr lang="sk-SK" smtClean="0"/>
              <a:pPr/>
              <a:t>21. 10. 2021</a:t>
            </a:fld>
            <a:endParaRPr lang="sk-SK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EDD6-FBE3-4DAF-969A-AB61759BF3C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1501791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343C-ADE5-4B3E-BC99-F5E8264DD8DB}" type="datetimeFigureOut">
              <a:rPr lang="sk-SK" smtClean="0"/>
              <a:pPr/>
              <a:t>21. 10. 2021</a:t>
            </a:fld>
            <a:endParaRPr lang="sk-SK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EDD6-FBE3-4DAF-969A-AB61759BF3C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721918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343C-ADE5-4B3E-BC99-F5E8264DD8DB}" type="datetimeFigureOut">
              <a:rPr lang="sk-SK" smtClean="0"/>
              <a:pPr/>
              <a:t>21. 10. 2021</a:t>
            </a:fld>
            <a:endParaRPr lang="sk-SK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EDD6-FBE3-4DAF-969A-AB61759BF3C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2878559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dirty="0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343C-ADE5-4B3E-BC99-F5E8264DD8DB}" type="datetimeFigureOut">
              <a:rPr lang="sk-SK" smtClean="0"/>
              <a:pPr/>
              <a:t>21. 10. 2021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EDD6-FBE3-4DAF-969A-AB61759BF3C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659544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611343C-ADE5-4B3E-BC99-F5E8264DD8DB}" type="datetimeFigureOut">
              <a:rPr lang="sk-SK" smtClean="0"/>
              <a:pPr/>
              <a:t>21. 10. 2021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5EDD6-FBE3-4DAF-969A-AB61759BF3C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26908979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jpeg"/><Relationship Id="rId12" Type="http://schemas.openxmlformats.org/officeDocument/2006/relationships/image" Target="../media/image58.png"/><Relationship Id="rId2" Type="http://schemas.openxmlformats.org/officeDocument/2006/relationships/video" Target="../media/media8.mp4"/><Relationship Id="rId1" Type="http://schemas.openxmlformats.org/officeDocument/2006/relationships/video" Target="../media/media7.mp4"/><Relationship Id="rId6" Type="http://schemas.openxmlformats.org/officeDocument/2006/relationships/image" Target="../media/image54.jpeg"/><Relationship Id="rId11" Type="http://schemas.microsoft.com/office/2007/relationships/media" Target="../media/media8.mp4"/><Relationship Id="rId5" Type="http://schemas.openxmlformats.org/officeDocument/2006/relationships/image" Target="../media/image53.jpeg"/><Relationship Id="rId10" Type="http://schemas.openxmlformats.org/officeDocument/2006/relationships/image" Target="../media/image57.png"/><Relationship Id="rId4" Type="http://schemas.openxmlformats.org/officeDocument/2006/relationships/image" Target="../media/image52.jpeg"/><Relationship Id="rId9" Type="http://schemas.microsoft.com/office/2007/relationships/media" Target="../media/media7.mp4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video" Target="../media/media11.mp4"/><Relationship Id="rId7" Type="http://schemas.microsoft.com/office/2007/relationships/media" Target="../media/media10.mp4"/><Relationship Id="rId2" Type="http://schemas.openxmlformats.org/officeDocument/2006/relationships/video" Target="../media/media10.mp4"/><Relationship Id="rId1" Type="http://schemas.openxmlformats.org/officeDocument/2006/relationships/video" Target="../media/media9.mp4"/><Relationship Id="rId6" Type="http://schemas.openxmlformats.org/officeDocument/2006/relationships/image" Target="../media/image59.png"/><Relationship Id="rId11" Type="http://schemas.openxmlformats.org/officeDocument/2006/relationships/image" Target="../media/image62.jpeg"/><Relationship Id="rId5" Type="http://schemas.microsoft.com/office/2007/relationships/media" Target="../media/media9.mp4"/><Relationship Id="rId10" Type="http://schemas.openxmlformats.org/officeDocument/2006/relationships/image" Target="../media/image61.png"/><Relationship Id="rId4" Type="http://schemas.openxmlformats.org/officeDocument/2006/relationships/slideLayout" Target="../slideLayouts/slideLayout2.xml"/><Relationship Id="rId9" Type="http://schemas.microsoft.com/office/2007/relationships/media" Target="../media/media11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2" Type="http://schemas.openxmlformats.org/officeDocument/2006/relationships/video" Target="../media/media13.mp4"/><Relationship Id="rId1" Type="http://schemas.openxmlformats.org/officeDocument/2006/relationships/video" Target="../media/media12.mp4"/><Relationship Id="rId6" Type="http://schemas.microsoft.com/office/2007/relationships/media" Target="../media/media13.mp4"/><Relationship Id="rId5" Type="http://schemas.openxmlformats.org/officeDocument/2006/relationships/image" Target="../media/image66.png"/><Relationship Id="rId10" Type="http://schemas.openxmlformats.org/officeDocument/2006/relationships/image" Target="../media/image70.jpeg"/><Relationship Id="rId4" Type="http://schemas.microsoft.com/office/2007/relationships/media" Target="../media/media12.mp4"/><Relationship Id="rId9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4.mp4"/><Relationship Id="rId6" Type="http://schemas.microsoft.com/office/2007/relationships/media" Target="../media/media14.mp4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media" Target="../media/media16.mp4"/><Relationship Id="rId3" Type="http://schemas.openxmlformats.org/officeDocument/2006/relationships/video" Target="../media/media17.mp4"/><Relationship Id="rId7" Type="http://schemas.openxmlformats.org/officeDocument/2006/relationships/image" Target="../media/image85.jpeg"/><Relationship Id="rId2" Type="http://schemas.openxmlformats.org/officeDocument/2006/relationships/video" Target="../media/media16.mp4"/><Relationship Id="rId1" Type="http://schemas.openxmlformats.org/officeDocument/2006/relationships/video" Target="../media/media15.mp4"/><Relationship Id="rId6" Type="http://schemas.openxmlformats.org/officeDocument/2006/relationships/image" Target="../media/image84.png"/><Relationship Id="rId11" Type="http://schemas.openxmlformats.org/officeDocument/2006/relationships/image" Target="../media/image87.png"/><Relationship Id="rId5" Type="http://schemas.microsoft.com/office/2007/relationships/media" Target="../media/media15.mp4"/><Relationship Id="rId10" Type="http://schemas.microsoft.com/office/2007/relationships/media" Target="../media/media17.mp4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6" Type="http://schemas.microsoft.com/office/2007/relationships/media" Target="../media/media1.mp4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8.mp4"/><Relationship Id="rId6" Type="http://schemas.microsoft.com/office/2007/relationships/media" Target="../media/media18.mp4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9.mp4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10" Type="http://schemas.openxmlformats.org/officeDocument/2006/relationships/image" Target="../media/image104.png"/><Relationship Id="rId4" Type="http://schemas.openxmlformats.org/officeDocument/2006/relationships/image" Target="../media/image99.jpeg"/><Relationship Id="rId9" Type="http://schemas.microsoft.com/office/2007/relationships/media" Target="../media/media19.mp4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video" Target="../media/media4.mp4"/><Relationship Id="rId7" Type="http://schemas.microsoft.com/office/2007/relationships/media" Target="../media/media3.mp4"/><Relationship Id="rId12" Type="http://schemas.openxmlformats.org/officeDocument/2006/relationships/image" Target="../media/image15.png"/><Relationship Id="rId2" Type="http://schemas.openxmlformats.org/officeDocument/2006/relationships/video" Target="../media/media3.mp4"/><Relationship Id="rId1" Type="http://schemas.openxmlformats.org/officeDocument/2006/relationships/video" Target="../media/media2.mp4"/><Relationship Id="rId6" Type="http://schemas.openxmlformats.org/officeDocument/2006/relationships/image" Target="../media/image11.png"/><Relationship Id="rId11" Type="http://schemas.microsoft.com/office/2007/relationships/media" Target="../media/media4.mp4"/><Relationship Id="rId5" Type="http://schemas.microsoft.com/office/2007/relationships/media" Target="../media/media2.mp4"/><Relationship Id="rId10" Type="http://schemas.openxmlformats.org/officeDocument/2006/relationships/image" Target="../media/image14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video" Target="../media/media6.mp4"/><Relationship Id="rId1" Type="http://schemas.openxmlformats.org/officeDocument/2006/relationships/video" Target="../media/media5.mp4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microsoft.com/office/2007/relationships/media" Target="../media/media5.mp4"/><Relationship Id="rId9" Type="http://schemas.microsoft.com/office/2007/relationships/media" Target="../media/media6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duotone>
              <a:schemeClr val="bg2">
                <a:shade val="42000"/>
                <a:hueMod val="42000"/>
                <a:satMod val="124000"/>
                <a:lumMod val="62000"/>
              </a:schemeClr>
              <a:schemeClr val="bg2">
                <a:tint val="96000"/>
                <a:satMod val="13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C28D0172-F2E0-4763-9C35-F022664959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DF6FB2B2-CE21-407F-B22E-302DADC2C3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16">
            <a:extLst>
              <a:ext uri="{FF2B5EF4-FFF2-40B4-BE49-F238E27FC236}">
                <a16:creationId xmlns:a16="http://schemas.microsoft.com/office/drawing/2014/main" xmlns="" id="{9F2851FB-E841-4509-8A6D-A416376EA3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3CB6B47-A1DD-41A3-9A2F-B18689595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505" y="623571"/>
            <a:ext cx="10260990" cy="3523885"/>
          </a:xfrm>
        </p:spPr>
        <p:txBody>
          <a:bodyPr>
            <a:normAutofit/>
          </a:bodyPr>
          <a:lstStyle/>
          <a:p>
            <a:pPr algn="ctr"/>
            <a:r>
              <a:rPr lang="sk-SK" sz="8000" dirty="0" err="1"/>
              <a:t>Erasmus</a:t>
            </a:r>
            <a:r>
              <a:rPr lang="sk-SK" sz="8000" dirty="0"/>
              <a:t> + </a:t>
            </a:r>
            <a:br>
              <a:rPr lang="sk-SK" sz="8000" dirty="0"/>
            </a:br>
            <a:r>
              <a:rPr lang="sk-SK" sz="8000" dirty="0"/>
              <a:t>Nemecko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FBE9851D-5C2F-4860-BDC0-93C471021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407" y="4798746"/>
            <a:ext cx="10260990" cy="1209763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sk-SK" dirty="0">
                <a:solidFill>
                  <a:schemeClr val="bg2"/>
                </a:solidFill>
              </a:rPr>
              <a:t>Ema Zábojníková</a:t>
            </a:r>
          </a:p>
          <a:p>
            <a:pPr algn="ctr">
              <a:lnSpc>
                <a:spcPct val="90000"/>
              </a:lnSpc>
            </a:pPr>
            <a:r>
              <a:rPr lang="sk-SK" dirty="0">
                <a:solidFill>
                  <a:schemeClr val="bg2"/>
                </a:solidFill>
              </a:rPr>
              <a:t>Kristína </a:t>
            </a:r>
            <a:r>
              <a:rPr lang="sk-SK" dirty="0" err="1">
                <a:solidFill>
                  <a:schemeClr val="bg2"/>
                </a:solidFill>
              </a:rPr>
              <a:t>Kučmová</a:t>
            </a:r>
            <a:endParaRPr lang="sk-SK" dirty="0">
              <a:solidFill>
                <a:schemeClr val="bg2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sk-SK" dirty="0">
                <a:solidFill>
                  <a:schemeClr val="bg2"/>
                </a:solidFill>
              </a:rPr>
              <a:t>Pavlína </a:t>
            </a:r>
            <a:r>
              <a:rPr lang="sk-SK" dirty="0" err="1">
                <a:solidFill>
                  <a:schemeClr val="bg2"/>
                </a:solidFill>
              </a:rPr>
              <a:t>Strapková</a:t>
            </a:r>
            <a:endParaRPr lang="sk-SK" dirty="0">
              <a:solidFill>
                <a:schemeClr val="bg2"/>
              </a:solidFill>
            </a:endParaRPr>
          </a:p>
        </p:txBody>
      </p:sp>
      <p:pic>
        <p:nvPicPr>
          <p:cNvPr id="1026" name="Picture 2" descr="Vlajka Nemecka – Wikipédia">
            <a:extLst>
              <a:ext uri="{FF2B5EF4-FFF2-40B4-BE49-F238E27FC236}">
                <a16:creationId xmlns:a16="http://schemas.microsoft.com/office/drawing/2014/main" xmlns="" id="{9E0EE7A2-7394-4E0C-8F9E-E5E7F1362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4453" y="2295510"/>
            <a:ext cx="20955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lajka Nemecka – Wikipédia">
            <a:extLst>
              <a:ext uri="{FF2B5EF4-FFF2-40B4-BE49-F238E27FC236}">
                <a16:creationId xmlns:a16="http://schemas.microsoft.com/office/drawing/2014/main" xmlns="" id="{76CFC4AE-E0BA-4072-A074-B81CD0C25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2047" y="2275554"/>
            <a:ext cx="20955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4085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BB078D2-017B-427A-AA16-02BD17274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85ECC33A-EDB0-4729-953E-8DD751107F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 descr="Popis není dostupný.">
            <a:extLst>
              <a:ext uri="{FF2B5EF4-FFF2-40B4-BE49-F238E27FC236}">
                <a16:creationId xmlns:a16="http://schemas.microsoft.com/office/drawing/2014/main" xmlns="" id="{8F8A7CFF-6EBD-4D57-A7CD-0CD9F62FB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457184" cy="460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opis není dostupný.">
            <a:extLst>
              <a:ext uri="{FF2B5EF4-FFF2-40B4-BE49-F238E27FC236}">
                <a16:creationId xmlns:a16="http://schemas.microsoft.com/office/drawing/2014/main" xmlns="" id="{DE9C5CDF-D7A4-4163-8251-9EBCBC953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9357" y="1792633"/>
            <a:ext cx="3537037" cy="471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opis není dostupný.">
            <a:extLst>
              <a:ext uri="{FF2B5EF4-FFF2-40B4-BE49-F238E27FC236}">
                <a16:creationId xmlns:a16="http://schemas.microsoft.com/office/drawing/2014/main" xmlns="" id="{1FCF3BC6-2C8B-47F7-9949-2C633619B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280" y="68167"/>
            <a:ext cx="4296972" cy="322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Popis není dostupný.">
            <a:extLst>
              <a:ext uri="{FF2B5EF4-FFF2-40B4-BE49-F238E27FC236}">
                <a16:creationId xmlns:a16="http://schemas.microsoft.com/office/drawing/2014/main" xmlns="" id="{53829941-549D-4A38-8B24-58B9A716D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5041" y="3448218"/>
            <a:ext cx="4152515" cy="311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60508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85F9D3F-4161-4212-B487-80D2A832F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E81AD4DB-3915-4776-B3F0-E27224277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126" name="Picture 6" descr="Popis není dostupný.">
            <a:extLst>
              <a:ext uri="{FF2B5EF4-FFF2-40B4-BE49-F238E27FC236}">
                <a16:creationId xmlns:a16="http://schemas.microsoft.com/office/drawing/2014/main" xmlns="" id="{14D04707-6F1E-42BD-AD17-34EA8E159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604" y="74322"/>
            <a:ext cx="3766159" cy="282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Popis není dostupný.">
            <a:extLst>
              <a:ext uri="{FF2B5EF4-FFF2-40B4-BE49-F238E27FC236}">
                <a16:creationId xmlns:a16="http://schemas.microsoft.com/office/drawing/2014/main" xmlns="" id="{5969089B-C9B6-4902-927F-C60C1C329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6470" y="3075973"/>
            <a:ext cx="1842695" cy="370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Popis není dostupný.">
            <a:extLst>
              <a:ext uri="{FF2B5EF4-FFF2-40B4-BE49-F238E27FC236}">
                <a16:creationId xmlns:a16="http://schemas.microsoft.com/office/drawing/2014/main" xmlns="" id="{8EA49C00-C5C2-4633-806E-2E6EB455F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72172" y="177472"/>
            <a:ext cx="2969294" cy="395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Popis není dostupný.">
            <a:extLst>
              <a:ext uri="{FF2B5EF4-FFF2-40B4-BE49-F238E27FC236}">
                <a16:creationId xmlns:a16="http://schemas.microsoft.com/office/drawing/2014/main" xmlns="" id="{A106DC08-BCE3-4D49-B4D1-3D2FA5414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8974" y="3130167"/>
            <a:ext cx="2622844" cy="349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Popis není dostupný.">
            <a:extLst>
              <a:ext uri="{FF2B5EF4-FFF2-40B4-BE49-F238E27FC236}">
                <a16:creationId xmlns:a16="http://schemas.microsoft.com/office/drawing/2014/main" xmlns="" id="{9DA6E5B9-D498-446D-B2B9-753D5A840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4195" y="285862"/>
            <a:ext cx="2699487" cy="359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Popis není dostupný.">
            <a:extLst>
              <a:ext uri="{FF2B5EF4-FFF2-40B4-BE49-F238E27FC236}">
                <a16:creationId xmlns:a16="http://schemas.microsoft.com/office/drawing/2014/main" xmlns="" id="{BA20DF02-7410-4D4A-85E6-83A47E507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36531"/>
            <a:ext cx="3408194" cy="255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95254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8C47709-BD11-44F0-93E5-3CF86A9FA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 descr="Popis není dostupný.">
            <a:extLst>
              <a:ext uri="{FF2B5EF4-FFF2-40B4-BE49-F238E27FC236}">
                <a16:creationId xmlns:a16="http://schemas.microsoft.com/office/drawing/2014/main" xmlns="" id="{ABDCC5A2-032E-4406-AB37-D2D371572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881" y="3184664"/>
            <a:ext cx="2681832" cy="357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opis není dostupný.">
            <a:extLst>
              <a:ext uri="{FF2B5EF4-FFF2-40B4-BE49-F238E27FC236}">
                <a16:creationId xmlns:a16="http://schemas.microsoft.com/office/drawing/2014/main" xmlns="" id="{47A2B137-C02F-4E50-805E-BEAD218C3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9362" y="130121"/>
            <a:ext cx="2566523" cy="342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opis není dostupný.">
            <a:extLst>
              <a:ext uri="{FF2B5EF4-FFF2-40B4-BE49-F238E27FC236}">
                <a16:creationId xmlns:a16="http://schemas.microsoft.com/office/drawing/2014/main" xmlns="" id="{752B94E3-65E8-40F5-9799-ED8BC4A52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70949" y="130121"/>
            <a:ext cx="1848449" cy="268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Popis není dostupný.">
            <a:extLst>
              <a:ext uri="{FF2B5EF4-FFF2-40B4-BE49-F238E27FC236}">
                <a16:creationId xmlns:a16="http://schemas.microsoft.com/office/drawing/2014/main" xmlns="" id="{A81FCAE6-42C2-4026-B4CD-0D10F9C59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602" y="373359"/>
            <a:ext cx="3549041" cy="26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Popis není dostupný.">
            <a:extLst>
              <a:ext uri="{FF2B5EF4-FFF2-40B4-BE49-F238E27FC236}">
                <a16:creationId xmlns:a16="http://schemas.microsoft.com/office/drawing/2014/main" xmlns="" id="{EE8B5668-222C-414B-B3EA-ED6CBE1BE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9362" y="3716522"/>
            <a:ext cx="4107686" cy="308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eo-1634059539">
            <a:hlinkClick r:id="" action="ppaction://media"/>
            <a:extLst>
              <a:ext uri="{FF2B5EF4-FFF2-40B4-BE49-F238E27FC236}">
                <a16:creationId xmlns:a16="http://schemas.microsoft.com/office/drawing/2014/main" xmlns="" id="{3C00693A-FB60-4FFC-B936-B35EC89709C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533906" y="3198671"/>
            <a:ext cx="1960671" cy="3529208"/>
          </a:xfrm>
          <a:prstGeom prst="rect">
            <a:avLst/>
          </a:prstGeom>
        </p:spPr>
      </p:pic>
      <p:pic>
        <p:nvPicPr>
          <p:cNvPr id="5" name="video-1634059543">
            <a:hlinkClick r:id="" action="ppaction://media"/>
            <a:extLst>
              <a:ext uri="{FF2B5EF4-FFF2-40B4-BE49-F238E27FC236}">
                <a16:creationId xmlns:a16="http://schemas.microsoft.com/office/drawing/2014/main" xmlns="" id="{E6C238E8-8FE9-4497-8C60-6FD1246485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7509192" y="189644"/>
            <a:ext cx="1848449" cy="3327208"/>
          </a:xfrm>
          <a:prstGeom prst="rect">
            <a:avLst/>
          </a:prstGeom>
        </p:spPr>
      </p:pic>
      <p:sp>
        <p:nvSpPr>
          <p:cNvPr id="7" name="Zástupný objekt pre obsah 6">
            <a:extLst>
              <a:ext uri="{FF2B5EF4-FFF2-40B4-BE49-F238E27FC236}">
                <a16:creationId xmlns:a16="http://schemas.microsoft.com/office/drawing/2014/main" xmlns="" id="{EF9B0EEA-8A01-48BF-BA50-F9656AB80C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18883164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9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2B82936-1092-49A5-ABCF-DEAEBA3B3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75364"/>
            <a:ext cx="9404723" cy="1677884"/>
          </a:xfrm>
        </p:spPr>
        <p:txBody>
          <a:bodyPr/>
          <a:lstStyle/>
          <a:p>
            <a:r>
              <a:rPr lang="sk-SK" dirty="0"/>
              <a:t>Výlety:</a:t>
            </a:r>
            <a:br>
              <a:rPr lang="sk-SK" dirty="0"/>
            </a:br>
            <a:r>
              <a:rPr lang="sk-SK" dirty="0"/>
              <a:t/>
            </a:r>
            <a:br>
              <a:rPr lang="sk-SK" dirty="0"/>
            </a:br>
            <a:r>
              <a:rPr lang="sk-SK" dirty="0">
                <a:solidFill>
                  <a:schemeClr val="tx1"/>
                </a:solidFill>
              </a:rPr>
              <a:t>Drážďany ZOO</a:t>
            </a:r>
          </a:p>
        </p:txBody>
      </p:sp>
      <p:pic>
        <p:nvPicPr>
          <p:cNvPr id="8" name="video-1633969800">
            <a:hlinkClick r:id="" action="ppaction://media"/>
            <a:extLst>
              <a:ext uri="{FF2B5EF4-FFF2-40B4-BE49-F238E27FC236}">
                <a16:creationId xmlns:a16="http://schemas.microsoft.com/office/drawing/2014/main" xmlns="" id="{5B68450A-966B-4084-8D53-6C9FEF1639D5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0488" y="3619500"/>
            <a:ext cx="2500312" cy="1874838"/>
          </a:xfrm>
        </p:spPr>
      </p:pic>
      <p:pic>
        <p:nvPicPr>
          <p:cNvPr id="9" name="video-1633969921">
            <a:hlinkClick r:id="" action="ppaction://media"/>
            <a:extLst>
              <a:ext uri="{FF2B5EF4-FFF2-40B4-BE49-F238E27FC236}">
                <a16:creationId xmlns:a16="http://schemas.microsoft.com/office/drawing/2014/main" xmlns="" id="{82A8DFCC-EB32-4243-BCF3-796BFF5BDA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2716678" y="2306701"/>
            <a:ext cx="2500955" cy="4501719"/>
          </a:xfrm>
          <a:prstGeom prst="rect">
            <a:avLst/>
          </a:prstGeom>
        </p:spPr>
      </p:pic>
      <p:pic>
        <p:nvPicPr>
          <p:cNvPr id="10" name="video-1633970007">
            <a:hlinkClick r:id="" action="ppaction://media"/>
            <a:extLst>
              <a:ext uri="{FF2B5EF4-FFF2-40B4-BE49-F238E27FC236}">
                <a16:creationId xmlns:a16="http://schemas.microsoft.com/office/drawing/2014/main" xmlns="" id="{F73426BE-7B89-4BF5-A538-B13F9EB24BA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349742" y="2306700"/>
            <a:ext cx="2500956" cy="4501720"/>
          </a:xfrm>
          <a:prstGeom prst="rect">
            <a:avLst/>
          </a:prstGeom>
        </p:spPr>
      </p:pic>
      <p:pic>
        <p:nvPicPr>
          <p:cNvPr id="9220" name="Picture 4" descr="Popis není dostupný.">
            <a:extLst>
              <a:ext uri="{FF2B5EF4-FFF2-40B4-BE49-F238E27FC236}">
                <a16:creationId xmlns:a16="http://schemas.microsoft.com/office/drawing/2014/main" xmlns="" id="{01B9F425-4D2B-4355-85FA-F0C64E2B8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82807" y="0"/>
            <a:ext cx="4096099" cy="323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310653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5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8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259EBE5-D569-4BC5-A9A5-6537D7E1C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9E521C40-D803-4EDF-8EFD-85FE90461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0242" name="Picture 2" descr="Popis není dostupný.">
            <a:extLst>
              <a:ext uri="{FF2B5EF4-FFF2-40B4-BE49-F238E27FC236}">
                <a16:creationId xmlns:a16="http://schemas.microsoft.com/office/drawing/2014/main" xmlns="" id="{CA7ACE69-4425-42F6-9479-57AF87BE8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691" y="250520"/>
            <a:ext cx="3513552" cy="468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opis není dostupný.">
            <a:extLst>
              <a:ext uri="{FF2B5EF4-FFF2-40B4-BE49-F238E27FC236}">
                <a16:creationId xmlns:a16="http://schemas.microsoft.com/office/drawing/2014/main" xmlns="" id="{5A417166-1D14-4B1F-AA22-C393A2EF4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3873" y="1875967"/>
            <a:ext cx="3390845" cy="452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Popis není dostupný.">
            <a:extLst>
              <a:ext uri="{FF2B5EF4-FFF2-40B4-BE49-F238E27FC236}">
                <a16:creationId xmlns:a16="http://schemas.microsoft.com/office/drawing/2014/main" xmlns="" id="{8341F99C-C6AA-4826-83BF-66F83B025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0091" y="540676"/>
            <a:ext cx="4332486" cy="577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699383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A3C70E8-4B9B-4A58-A129-448A66D8C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Berlín</a:t>
            </a:r>
          </a:p>
        </p:txBody>
      </p:sp>
      <p:pic>
        <p:nvPicPr>
          <p:cNvPr id="4" name="video-1633970551">
            <a:hlinkClick r:id="" action="ppaction://media"/>
            <a:extLst>
              <a:ext uri="{FF2B5EF4-FFF2-40B4-BE49-F238E27FC236}">
                <a16:creationId xmlns:a16="http://schemas.microsoft.com/office/drawing/2014/main" xmlns="" id="{47C926AB-848C-45CE-B9D2-7C7D64DE112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379592" y="97740"/>
            <a:ext cx="4413250" cy="3309938"/>
          </a:xfrm>
        </p:spPr>
      </p:pic>
      <p:pic>
        <p:nvPicPr>
          <p:cNvPr id="5" name="video-1633970503">
            <a:hlinkClick r:id="" action="ppaction://media"/>
            <a:extLst>
              <a:ext uri="{FF2B5EF4-FFF2-40B4-BE49-F238E27FC236}">
                <a16:creationId xmlns:a16="http://schemas.microsoft.com/office/drawing/2014/main" xmlns="" id="{B5E9B4CB-FE8D-4CA2-BC98-8442ABA896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096000" y="3636390"/>
            <a:ext cx="5432818" cy="3123870"/>
          </a:xfrm>
          <a:prstGeom prst="rect">
            <a:avLst/>
          </a:prstGeom>
        </p:spPr>
      </p:pic>
      <p:pic>
        <p:nvPicPr>
          <p:cNvPr id="11268" name="Picture 4" descr="Popis není dostupný.">
            <a:extLst>
              <a:ext uri="{FF2B5EF4-FFF2-40B4-BE49-F238E27FC236}">
                <a16:creationId xmlns:a16="http://schemas.microsoft.com/office/drawing/2014/main" xmlns="" id="{3603A661-2F87-49E2-BCBD-EB6C1EC49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130" y="3984171"/>
            <a:ext cx="4076147" cy="265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Popis není dostupný.">
            <a:extLst>
              <a:ext uri="{FF2B5EF4-FFF2-40B4-BE49-F238E27FC236}">
                <a16:creationId xmlns:a16="http://schemas.microsoft.com/office/drawing/2014/main" xmlns="" id="{A2F32459-0C7A-4B74-A128-B9C9DB1F7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12409" y="29274"/>
            <a:ext cx="2663607" cy="355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ok 6" descr="245185909_1993882894111733_3980460252142546761_n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221" y="1071154"/>
            <a:ext cx="2981053" cy="297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76202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F05603D-5CA7-4EA2-A173-3D97F90C9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" name="Zástupný symbol obsahu 6" descr="245076895_1179712532552102_1392160890514339194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53589" y="3304903"/>
            <a:ext cx="4127863" cy="3230878"/>
          </a:xfrm>
        </p:spPr>
      </p:pic>
      <p:pic>
        <p:nvPicPr>
          <p:cNvPr id="1026" name="Picture 2" descr="Popis není dostupný.">
            <a:extLst>
              <a:ext uri="{FF2B5EF4-FFF2-40B4-BE49-F238E27FC236}">
                <a16:creationId xmlns:a16="http://schemas.microsoft.com/office/drawing/2014/main" xmlns="" id="{098975B0-ECA3-4E0A-8162-B41DD5D06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754" y="-26126"/>
            <a:ext cx="4990011" cy="317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pis není dostupný.">
            <a:extLst>
              <a:ext uri="{FF2B5EF4-FFF2-40B4-BE49-F238E27FC236}">
                <a16:creationId xmlns:a16="http://schemas.microsoft.com/office/drawing/2014/main" xmlns="" id="{F02C68E8-25BF-477D-8672-39DE1CA3F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13842" y="4543"/>
            <a:ext cx="3320963" cy="442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pis není dostupný.">
            <a:extLst>
              <a:ext uri="{FF2B5EF4-FFF2-40B4-BE49-F238E27FC236}">
                <a16:creationId xmlns:a16="http://schemas.microsoft.com/office/drawing/2014/main" xmlns="" id="{1228C5BB-45C6-4D55-BFCD-3743D2BF8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5960" y="2597062"/>
            <a:ext cx="2738503" cy="365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23015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4B28C8B-0D53-4D52-B805-840FF6F75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" name="Zástupný symbol obsahu 7" descr="242962328_887282495247692_8272439737713784391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886200"/>
            <a:ext cx="3563471" cy="2770094"/>
          </a:xfrm>
        </p:spPr>
      </p:pic>
      <p:pic>
        <p:nvPicPr>
          <p:cNvPr id="2050" name="Picture 2" descr="Popis není dostupný.">
            <a:extLst>
              <a:ext uri="{FF2B5EF4-FFF2-40B4-BE49-F238E27FC236}">
                <a16:creationId xmlns:a16="http://schemas.microsoft.com/office/drawing/2014/main" xmlns="" id="{C21DC081-916F-4439-BB36-01BB7404B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80800" cy="355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opis není dostupný.">
            <a:extLst>
              <a:ext uri="{FF2B5EF4-FFF2-40B4-BE49-F238E27FC236}">
                <a16:creationId xmlns:a16="http://schemas.microsoft.com/office/drawing/2014/main" xmlns="" id="{E6A3F901-835C-46D3-94A1-550529A40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1822" y="2662518"/>
            <a:ext cx="3126217" cy="419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opis není dostupný.">
            <a:extLst>
              <a:ext uri="{FF2B5EF4-FFF2-40B4-BE49-F238E27FC236}">
                <a16:creationId xmlns:a16="http://schemas.microsoft.com/office/drawing/2014/main" xmlns="" id="{EFD98BBD-B9B4-49C8-943E-AE4696BF1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44768" y="2662518"/>
            <a:ext cx="3126218" cy="419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opis není dostupný.">
            <a:extLst>
              <a:ext uri="{FF2B5EF4-FFF2-40B4-BE49-F238E27FC236}">
                <a16:creationId xmlns:a16="http://schemas.microsoft.com/office/drawing/2014/main" xmlns="" id="{F4225E1B-6CEE-42AB-AAB9-801293797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2882" y="-743697"/>
            <a:ext cx="3126218" cy="419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90246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9222AE2-BCDA-4D07-9D8D-46E3153DA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3074" name="Picture 2" descr="Popis není dostupný.">
            <a:extLst>
              <a:ext uri="{FF2B5EF4-FFF2-40B4-BE49-F238E27FC236}">
                <a16:creationId xmlns:a16="http://schemas.microsoft.com/office/drawing/2014/main" xmlns="" id="{3E617A1E-18D8-44FB-B91E-70D32F4C6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420" y="142330"/>
            <a:ext cx="2909499" cy="38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opis není dostupný.">
            <a:extLst>
              <a:ext uri="{FF2B5EF4-FFF2-40B4-BE49-F238E27FC236}">
                <a16:creationId xmlns:a16="http://schemas.microsoft.com/office/drawing/2014/main" xmlns="" id="{023B79DD-2911-4756-99E6-D2D518B31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2786" y="142329"/>
            <a:ext cx="2730398" cy="364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opis není dostupný.">
            <a:extLst>
              <a:ext uri="{FF2B5EF4-FFF2-40B4-BE49-F238E27FC236}">
                <a16:creationId xmlns:a16="http://schemas.microsoft.com/office/drawing/2014/main" xmlns="" id="{7FE7D451-6A64-497E-B362-2C175CB4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64333" y="142329"/>
            <a:ext cx="3006247" cy="400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eo-1634060233">
            <a:hlinkClick r:id="" action="ppaction://media"/>
            <a:extLst>
              <a:ext uri="{FF2B5EF4-FFF2-40B4-BE49-F238E27FC236}">
                <a16:creationId xmlns:a16="http://schemas.microsoft.com/office/drawing/2014/main" xmlns="" id="{C76E074D-EF03-46A6-85DA-49437A9443F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227668" y="3564329"/>
            <a:ext cx="5586803" cy="3212077"/>
          </a:xfrm>
        </p:spPr>
      </p:pic>
    </p:spTree>
    <p:extLst>
      <p:ext uri="{BB962C8B-B14F-4D97-AF65-F5344CB8AC3E}">
        <p14:creationId xmlns:p14="http://schemas.microsoft.com/office/powerpoint/2010/main" xmlns="" val="7508329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B4E5695-BEEB-43D5-A713-64FAF09C6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video-1634060290">
            <a:hlinkClick r:id="" action="ppaction://media"/>
            <a:extLst>
              <a:ext uri="{FF2B5EF4-FFF2-40B4-BE49-F238E27FC236}">
                <a16:creationId xmlns:a16="http://schemas.microsoft.com/office/drawing/2014/main" xmlns="" id="{E56315E4-D08E-4E18-AC43-7671940E0DED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3595" y="102593"/>
            <a:ext cx="5993595" cy="3353746"/>
          </a:xfrm>
        </p:spPr>
      </p:pic>
      <p:pic>
        <p:nvPicPr>
          <p:cNvPr id="4100" name="Picture 4" descr="Popis není dostupný.">
            <a:extLst>
              <a:ext uri="{FF2B5EF4-FFF2-40B4-BE49-F238E27FC236}">
                <a16:creationId xmlns:a16="http://schemas.microsoft.com/office/drawing/2014/main" xmlns="" id="{94D97D56-541D-4CC7-BB27-D5B1F58F2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166" y="3954975"/>
            <a:ext cx="3403867" cy="25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ideo-1634060691">
            <a:hlinkClick r:id="" action="ppaction://media"/>
            <a:extLst>
              <a:ext uri="{FF2B5EF4-FFF2-40B4-BE49-F238E27FC236}">
                <a16:creationId xmlns:a16="http://schemas.microsoft.com/office/drawing/2014/main" xmlns="" id="{EDE1DAF7-BFB1-4FA7-8353-35FBC5339E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689672" y="102593"/>
            <a:ext cx="3124528" cy="6405282"/>
          </a:xfrm>
          <a:prstGeom prst="rect">
            <a:avLst/>
          </a:prstGeom>
        </p:spPr>
      </p:pic>
      <p:pic>
        <p:nvPicPr>
          <p:cNvPr id="3" name="video-1634069988">
            <a:hlinkClick r:id="" action="ppaction://media"/>
            <a:extLst>
              <a:ext uri="{FF2B5EF4-FFF2-40B4-BE49-F238E27FC236}">
                <a16:creationId xmlns:a16="http://schemas.microsoft.com/office/drawing/2014/main" xmlns="" id="{AD7F3634-331E-4C56-81DF-4ADE73C222F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6096000" y="1422307"/>
            <a:ext cx="2505205" cy="526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6372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1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9394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90CC7E5-2F5A-48E0-B055-4E58E5A24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Cesta do Nemecka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505193" y="571297"/>
            <a:ext cx="3730138" cy="2797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Popis není dostupný.">
            <a:extLst>
              <a:ext uri="{FF2B5EF4-FFF2-40B4-BE49-F238E27FC236}">
                <a16:creationId xmlns:a16="http://schemas.microsoft.com/office/drawing/2014/main" xmlns="" id="{8201CA0B-CE62-45A2-BD51-AE600508B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545" y="1970098"/>
            <a:ext cx="3101006" cy="4134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pis není dostupný.">
            <a:extLst>
              <a:ext uri="{FF2B5EF4-FFF2-40B4-BE49-F238E27FC236}">
                <a16:creationId xmlns:a16="http://schemas.microsoft.com/office/drawing/2014/main" xmlns="" id="{96AEDCE2-743B-4C39-B5DC-EBC074ADE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0177" y="3886284"/>
            <a:ext cx="3716036" cy="2787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eo-1633968226">
            <a:hlinkClick r:id="" action="ppaction://media"/>
            <a:extLst>
              <a:ext uri="{FF2B5EF4-FFF2-40B4-BE49-F238E27FC236}">
                <a16:creationId xmlns:a16="http://schemas.microsoft.com/office/drawing/2014/main" xmlns="" id="{E64F067E-A9A3-43E2-9DA7-5BE129E30AD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326883" y="910110"/>
            <a:ext cx="2680572" cy="549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71496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25949D7-F36E-40A2-BA73-FA83E36F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A7E9FD49-1ED7-48C4-90ED-320207D2F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122" name="Picture 2" descr="Popis není dostupný.">
            <a:extLst>
              <a:ext uri="{FF2B5EF4-FFF2-40B4-BE49-F238E27FC236}">
                <a16:creationId xmlns:a16="http://schemas.microsoft.com/office/drawing/2014/main" xmlns="" id="{A87FCA27-DCAF-48BB-A910-FD49E28D1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085" y="3714134"/>
            <a:ext cx="3983861" cy="298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opis není dostupný.">
            <a:extLst>
              <a:ext uri="{FF2B5EF4-FFF2-40B4-BE49-F238E27FC236}">
                <a16:creationId xmlns:a16="http://schemas.microsoft.com/office/drawing/2014/main" xmlns="" id="{DA9BE23D-C845-42B2-8BD9-CDA5C3B90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59208" y="0"/>
            <a:ext cx="2498639" cy="333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opis není dostupný.">
            <a:extLst>
              <a:ext uri="{FF2B5EF4-FFF2-40B4-BE49-F238E27FC236}">
                <a16:creationId xmlns:a16="http://schemas.microsoft.com/office/drawing/2014/main" xmlns="" id="{C947C851-8066-4BC9-B281-78FC0B7D4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7173" y="3110156"/>
            <a:ext cx="2742964" cy="365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Popis není dostupný.">
            <a:extLst>
              <a:ext uri="{FF2B5EF4-FFF2-40B4-BE49-F238E27FC236}">
                <a16:creationId xmlns:a16="http://schemas.microsoft.com/office/drawing/2014/main" xmlns="" id="{D2AD3A7B-C5D6-41C7-B0D4-43108E135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809" y="98140"/>
            <a:ext cx="2686397" cy="333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Popis není dostupný.">
            <a:extLst>
              <a:ext uri="{FF2B5EF4-FFF2-40B4-BE49-F238E27FC236}">
                <a16:creationId xmlns:a16="http://schemas.microsoft.com/office/drawing/2014/main" xmlns="" id="{172A4BFD-05DA-45B9-B54B-B6E4E9AD2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8981" y="103120"/>
            <a:ext cx="2644558" cy="352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Popis není dostupný.">
            <a:extLst>
              <a:ext uri="{FF2B5EF4-FFF2-40B4-BE49-F238E27FC236}">
                <a16:creationId xmlns:a16="http://schemas.microsoft.com/office/drawing/2014/main" xmlns="" id="{3C99A5B4-7BDA-499F-B2D3-8DF1E929F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9009" y="3338994"/>
            <a:ext cx="2498639" cy="333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35197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175D078-EF52-4974-9730-458212574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" name="Zástupný symbol obsahu 5" descr="245171218_276867444297112_4295869513776019765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776852" y="3424031"/>
            <a:ext cx="3306723" cy="3133999"/>
          </a:xfrm>
        </p:spPr>
      </p:pic>
      <p:pic>
        <p:nvPicPr>
          <p:cNvPr id="8194" name="Picture 2" descr="Popis není dostupný.">
            <a:extLst>
              <a:ext uri="{FF2B5EF4-FFF2-40B4-BE49-F238E27FC236}">
                <a16:creationId xmlns:a16="http://schemas.microsoft.com/office/drawing/2014/main" xmlns="" id="{055807A7-10F6-4B84-A9A1-FE393EDD5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6150" y="29720"/>
            <a:ext cx="2360937" cy="370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opis není dostupný.">
            <a:extLst>
              <a:ext uri="{FF2B5EF4-FFF2-40B4-BE49-F238E27FC236}">
                <a16:creationId xmlns:a16="http://schemas.microsoft.com/office/drawing/2014/main" xmlns="" id="{2E651738-66C8-4F5A-B168-BD3EF4159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6284" y="3127835"/>
            <a:ext cx="3798579" cy="343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eo-1634070338">
            <a:hlinkClick r:id="" action="ppaction://media"/>
            <a:extLst>
              <a:ext uri="{FF2B5EF4-FFF2-40B4-BE49-F238E27FC236}">
                <a16:creationId xmlns:a16="http://schemas.microsoft.com/office/drawing/2014/main" xmlns="" id="{F2BE5D52-A885-4291-8279-58B6A0FC284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87598" y="304800"/>
            <a:ext cx="2455394" cy="503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28443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8212F7A-18A1-4BF4-AAB0-EACD05C1E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Zástupný symbol obsahu 8" descr="245161709_326875372529405_6065798120710628029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35132" y="3306672"/>
            <a:ext cx="2690948" cy="3303134"/>
          </a:xfrm>
        </p:spPr>
      </p:pic>
      <p:pic>
        <p:nvPicPr>
          <p:cNvPr id="9218" name="Picture 2" descr="Popis není dostupný.">
            <a:extLst>
              <a:ext uri="{FF2B5EF4-FFF2-40B4-BE49-F238E27FC236}">
                <a16:creationId xmlns:a16="http://schemas.microsoft.com/office/drawing/2014/main" xmlns="" id="{F12CB296-6FA0-490F-B185-FDF519F8B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1326" y="248194"/>
            <a:ext cx="2186599" cy="291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opis není dostupný.">
            <a:extLst>
              <a:ext uri="{FF2B5EF4-FFF2-40B4-BE49-F238E27FC236}">
                <a16:creationId xmlns:a16="http://schemas.microsoft.com/office/drawing/2014/main" xmlns="" id="{C71E9AEA-9933-4581-AF7B-10F12F96F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7380" y="150313"/>
            <a:ext cx="4346443" cy="325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Popis není dostupný.">
            <a:extLst>
              <a:ext uri="{FF2B5EF4-FFF2-40B4-BE49-F238E27FC236}">
                <a16:creationId xmlns:a16="http://schemas.microsoft.com/office/drawing/2014/main" xmlns="" id="{5720C4EC-867D-4B01-AE48-15827BC01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2592" y="3757874"/>
            <a:ext cx="3933084" cy="294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Popis není dostupný.">
            <a:extLst>
              <a:ext uri="{FF2B5EF4-FFF2-40B4-BE49-F238E27FC236}">
                <a16:creationId xmlns:a16="http://schemas.microsoft.com/office/drawing/2014/main" xmlns="" id="{06A7426E-412A-4C99-AE78-65CCE472E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9069" y="54164"/>
            <a:ext cx="2698626" cy="359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Popis není dostupný.">
            <a:extLst>
              <a:ext uri="{FF2B5EF4-FFF2-40B4-BE49-F238E27FC236}">
                <a16:creationId xmlns:a16="http://schemas.microsoft.com/office/drawing/2014/main" xmlns="" id="{D93B817E-B9D6-411F-977D-BEF06C6F4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720" y="3607561"/>
            <a:ext cx="2325095" cy="310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eo-1634069996">
            <a:hlinkClick r:id="" action="ppaction://media"/>
            <a:extLst>
              <a:ext uri="{FF2B5EF4-FFF2-40B4-BE49-F238E27FC236}">
                <a16:creationId xmlns:a16="http://schemas.microsoft.com/office/drawing/2014/main" xmlns="" id="{B65B768E-A70C-447A-8C6E-16362D7F634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712859" y="1921611"/>
            <a:ext cx="2274358" cy="477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8299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5808149-B2E0-4D53-82F2-1CFD121FE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Posledný deň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183A3BF0-53BD-44DF-9F7E-12A9E0ABD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0242" name="Picture 2" descr="Popis není dostupný.">
            <a:extLst>
              <a:ext uri="{FF2B5EF4-FFF2-40B4-BE49-F238E27FC236}">
                <a16:creationId xmlns:a16="http://schemas.microsoft.com/office/drawing/2014/main" xmlns="" id="{8FC14198-2798-4316-87BF-88D5F6360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637" y="1563144"/>
            <a:ext cx="5436296" cy="407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opis není dostupný.">
            <a:extLst>
              <a:ext uri="{FF2B5EF4-FFF2-40B4-BE49-F238E27FC236}">
                <a16:creationId xmlns:a16="http://schemas.microsoft.com/office/drawing/2014/main" xmlns="" id="{A803143D-04C4-412D-87DD-D2EF61595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1574" y="2370550"/>
            <a:ext cx="5352789" cy="401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374459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Jedlo a nápoje </a:t>
            </a:r>
          </a:p>
        </p:txBody>
      </p:sp>
      <p:pic>
        <p:nvPicPr>
          <p:cNvPr id="4" name="Zástupný symbol obsahu 3" descr="cariewurs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4436" y="563473"/>
            <a:ext cx="2776146" cy="3342321"/>
          </a:xfrm>
        </p:spPr>
      </p:pic>
      <p:pic>
        <p:nvPicPr>
          <p:cNvPr id="7" name="Obrázok 6" descr="krokrt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44445" y="3409406"/>
            <a:ext cx="3176996" cy="3448594"/>
          </a:xfrm>
          <a:prstGeom prst="rect">
            <a:avLst/>
          </a:prstGeom>
        </p:spPr>
      </p:pic>
      <p:pic>
        <p:nvPicPr>
          <p:cNvPr id="8" name="Obrázok 7" descr="sviečkov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30492" y="574765"/>
            <a:ext cx="2913017" cy="2808515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8046720" y="-4"/>
            <a:ext cx="12409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r>
              <a:rPr lang="sk-SK" dirty="0"/>
              <a:t>Praha</a:t>
            </a:r>
          </a:p>
        </p:txBody>
      </p:sp>
      <p:sp>
        <p:nvSpPr>
          <p:cNvPr id="10" name="BlokTextu 9"/>
          <p:cNvSpPr txBox="1"/>
          <p:nvPr/>
        </p:nvSpPr>
        <p:spPr>
          <a:xfrm>
            <a:off x="979714" y="1"/>
            <a:ext cx="1469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Drážďany</a:t>
            </a:r>
          </a:p>
        </p:txBody>
      </p:sp>
      <p:pic>
        <p:nvPicPr>
          <p:cNvPr id="11" name="Obrázok 10" descr="243136955_428241085403188_233730880576081165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59827" y="1254034"/>
            <a:ext cx="2772047" cy="2847703"/>
          </a:xfrm>
          <a:prstGeom prst="rect">
            <a:avLst/>
          </a:prstGeom>
        </p:spPr>
      </p:pic>
      <p:pic>
        <p:nvPicPr>
          <p:cNvPr id="12" name="Obrázok 11" descr="245486548_288209009807425_1350895147864856228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97680" y="3944983"/>
            <a:ext cx="2429691" cy="2913016"/>
          </a:xfrm>
          <a:prstGeom prst="rect">
            <a:avLst/>
          </a:prstGeom>
        </p:spPr>
      </p:pic>
      <p:pic>
        <p:nvPicPr>
          <p:cNvPr id="13" name="Obrázok 12" descr="245119182_940379396555138_177834348717821840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6854" y="3683726"/>
            <a:ext cx="2923182" cy="291301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B6ED3C9-5EA8-4384-85DD-5ED8B65DD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783578"/>
            <a:ext cx="9404723" cy="69669"/>
          </a:xfrm>
        </p:spPr>
        <p:txBody>
          <a:bodyPr/>
          <a:lstStyle/>
          <a:p>
            <a:r>
              <a:rPr lang="sk-SK" dirty="0"/>
              <a:t>Ďakujeme za pozornosť </a:t>
            </a:r>
            <a:br>
              <a:rPr lang="sk-SK" dirty="0"/>
            </a:br>
            <a:r>
              <a:rPr lang="sk-SK" dirty="0"/>
              <a:t/>
            </a:r>
            <a:br>
              <a:rPr lang="sk-SK" dirty="0"/>
            </a:br>
            <a:r>
              <a:rPr lang="sk-SK" dirty="0"/>
              <a:t>Dúfame, že sa aj vy zúčastnite v projekte Erasmus+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4CDC8548-A531-41EB-9A5B-CA4A6F4C65A1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10049853" y="6178731"/>
            <a:ext cx="45719" cy="69668"/>
          </a:xfrm>
        </p:spPr>
        <p:txBody>
          <a:bodyPr>
            <a:normAutofit fontScale="25000" lnSpcReduction="20000"/>
          </a:bodyPr>
          <a:lstStyle/>
          <a:p>
            <a:endParaRPr lang="sk-SK" dirty="0"/>
          </a:p>
        </p:txBody>
      </p:sp>
      <p:pic>
        <p:nvPicPr>
          <p:cNvPr id="2050" name="Picture 2" descr="Popis není dostupný.">
            <a:extLst>
              <a:ext uri="{FF2B5EF4-FFF2-40B4-BE49-F238E27FC236}">
                <a16:creationId xmlns:a16="http://schemas.microsoft.com/office/drawing/2014/main" xmlns="" id="{3660DF2F-08AC-4434-B612-994CFAF89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34081" y="3325088"/>
            <a:ext cx="2970028" cy="335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opis není dostupný.">
            <a:extLst>
              <a:ext uri="{FF2B5EF4-FFF2-40B4-BE49-F238E27FC236}">
                <a16:creationId xmlns:a16="http://schemas.microsoft.com/office/drawing/2014/main" xmlns="" id="{65BDA747-2F3C-4455-A8C0-31DDA0D23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2653" y="98358"/>
            <a:ext cx="2200611" cy="233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opis není dostupný.">
            <a:extLst>
              <a:ext uri="{FF2B5EF4-FFF2-40B4-BE49-F238E27FC236}">
                <a16:creationId xmlns:a16="http://schemas.microsoft.com/office/drawing/2014/main" xmlns="" id="{4F14260A-6638-4711-BD48-46EE8994C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0737" y="0"/>
            <a:ext cx="2179344" cy="250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7992712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ideo-1633968547">
            <a:hlinkClick r:id="" action="ppaction://media"/>
            <a:extLst>
              <a:ext uri="{FF2B5EF4-FFF2-40B4-BE49-F238E27FC236}">
                <a16:creationId xmlns:a16="http://schemas.microsoft.com/office/drawing/2014/main" xmlns="" id="{76BE4C3A-E876-4309-9C41-43DCCC8E5E21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124200" y="2155825"/>
            <a:ext cx="2486025" cy="4475163"/>
          </a:xfrm>
        </p:spPr>
      </p:pic>
      <p:pic>
        <p:nvPicPr>
          <p:cNvPr id="3" name="video-1633968035">
            <a:hlinkClick r:id="" action="ppaction://media"/>
            <a:extLst>
              <a:ext uri="{FF2B5EF4-FFF2-40B4-BE49-F238E27FC236}">
                <a16:creationId xmlns:a16="http://schemas.microsoft.com/office/drawing/2014/main" xmlns="" id="{0EFC4503-858B-48F5-A999-CC0B960AAE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373818" y="159707"/>
            <a:ext cx="2569576" cy="4625236"/>
          </a:xfrm>
          <a:prstGeom prst="rect">
            <a:avLst/>
          </a:prstGeom>
        </p:spPr>
      </p:pic>
      <p:pic>
        <p:nvPicPr>
          <p:cNvPr id="8194" name="Picture 2" descr="Otevřít fotku">
            <a:extLst>
              <a:ext uri="{FF2B5EF4-FFF2-40B4-BE49-F238E27FC236}">
                <a16:creationId xmlns:a16="http://schemas.microsoft.com/office/drawing/2014/main" xmlns="" id="{D5833CA0-6F96-4362-8195-1AD2D7A4C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6160"/>
            <a:ext cx="3032975" cy="343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Otevřít fotku">
            <a:extLst>
              <a:ext uri="{FF2B5EF4-FFF2-40B4-BE49-F238E27FC236}">
                <a16:creationId xmlns:a16="http://schemas.microsoft.com/office/drawing/2014/main" xmlns="" id="{722A2BBD-B7BA-4108-8993-6CAEEB6F4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38496" y="3445942"/>
            <a:ext cx="2282867" cy="417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3213464" y="535577"/>
            <a:ext cx="2704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Prvý deň na ubytku</a:t>
            </a:r>
          </a:p>
        </p:txBody>
      </p:sp>
      <p:pic>
        <p:nvPicPr>
          <p:cNvPr id="2" name="video-1634069992">
            <a:hlinkClick r:id="" action="ppaction://media"/>
            <a:extLst>
              <a:ext uri="{FF2B5EF4-FFF2-40B4-BE49-F238E27FC236}">
                <a16:creationId xmlns:a16="http://schemas.microsoft.com/office/drawing/2014/main" xmlns="" id="{07F79E6A-FCD6-4521-87DC-B63C63A40BA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933140" y="0"/>
            <a:ext cx="2071268" cy="434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7795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EE3504C-554A-41EB-A570-1299AF3B9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Klinika a prvý dojem</a:t>
            </a:r>
          </a:p>
        </p:txBody>
      </p:sp>
      <p:pic>
        <p:nvPicPr>
          <p:cNvPr id="9" name="video-1633968912">
            <a:hlinkClick r:id="" action="ppaction://media"/>
            <a:extLst>
              <a:ext uri="{FF2B5EF4-FFF2-40B4-BE49-F238E27FC236}">
                <a16:creationId xmlns:a16="http://schemas.microsoft.com/office/drawing/2014/main" xmlns="" id="{EC8125B4-0BE0-4061-AC57-9DC7828C6A77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27013" y="2089150"/>
            <a:ext cx="2228850" cy="4570413"/>
          </a:xfrm>
        </p:spPr>
      </p:pic>
      <p:pic>
        <p:nvPicPr>
          <p:cNvPr id="2054" name="Picture 6" descr="Popis není dostupný.">
            <a:extLst>
              <a:ext uri="{FF2B5EF4-FFF2-40B4-BE49-F238E27FC236}">
                <a16:creationId xmlns:a16="http://schemas.microsoft.com/office/drawing/2014/main" xmlns="" id="{272D6ECF-A61A-4FCB-8414-4CFAB2C2C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0101" y="590934"/>
            <a:ext cx="373503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Popis není dostupný.">
            <a:extLst>
              <a:ext uri="{FF2B5EF4-FFF2-40B4-BE49-F238E27FC236}">
                <a16:creationId xmlns:a16="http://schemas.microsoft.com/office/drawing/2014/main" xmlns="" id="{8E3F2819-726B-4239-AC8E-90A8F4AF0F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pic>
        <p:nvPicPr>
          <p:cNvPr id="2052" name="Picture 4" descr="Popis není dostupný.">
            <a:extLst>
              <a:ext uri="{FF2B5EF4-FFF2-40B4-BE49-F238E27FC236}">
                <a16:creationId xmlns:a16="http://schemas.microsoft.com/office/drawing/2014/main" xmlns="" id="{65B7A797-6876-4B7D-A875-F37FE0E5D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0101" y="3911277"/>
            <a:ext cx="3604674" cy="270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opis není dostupný.">
            <a:extLst>
              <a:ext uri="{FF2B5EF4-FFF2-40B4-BE49-F238E27FC236}">
                <a16:creationId xmlns:a16="http://schemas.microsoft.com/office/drawing/2014/main" xmlns="" id="{B314E274-9514-4939-A1DD-C05D87F98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6569" y="1152983"/>
            <a:ext cx="2997681" cy="224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video-1633969040">
            <a:hlinkClick r:id="" action="ppaction://media"/>
            <a:extLst>
              <a:ext uri="{FF2B5EF4-FFF2-40B4-BE49-F238E27FC236}">
                <a16:creationId xmlns:a16="http://schemas.microsoft.com/office/drawing/2014/main" xmlns="" id="{64A838FD-E849-491C-827D-284DC84527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2592292" y="3638934"/>
            <a:ext cx="54864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87138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7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7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0AB023C-58CD-4F0E-9841-96E3E2226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341C7AD9-30DF-4390-B6C3-10BA7E9F8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170" name="Picture 2" descr="Popis není dostupný.">
            <a:extLst>
              <a:ext uri="{FF2B5EF4-FFF2-40B4-BE49-F238E27FC236}">
                <a16:creationId xmlns:a16="http://schemas.microsoft.com/office/drawing/2014/main" xmlns="" id="{C184D62D-30CF-4DA5-93EE-CEE8098BF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943" y="50018"/>
            <a:ext cx="2766367" cy="368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opis není dostupný.">
            <a:extLst>
              <a:ext uri="{FF2B5EF4-FFF2-40B4-BE49-F238E27FC236}">
                <a16:creationId xmlns:a16="http://schemas.microsoft.com/office/drawing/2014/main" xmlns="" id="{E69B4942-98FC-42A1-9142-D6B56957F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6579" y="51440"/>
            <a:ext cx="2766367" cy="368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opis není dostupný.">
            <a:extLst>
              <a:ext uri="{FF2B5EF4-FFF2-40B4-BE49-F238E27FC236}">
                <a16:creationId xmlns:a16="http://schemas.microsoft.com/office/drawing/2014/main" xmlns="" id="{4C13C99D-4D7C-4C68-B7E0-BE201C361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7327" y="2866656"/>
            <a:ext cx="2947395" cy="392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Popis není dostupný.">
            <a:extLst>
              <a:ext uri="{FF2B5EF4-FFF2-40B4-BE49-F238E27FC236}">
                <a16:creationId xmlns:a16="http://schemas.microsoft.com/office/drawing/2014/main" xmlns="" id="{0AF1E74A-E821-4000-B845-789BD22B5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741" y="3834111"/>
            <a:ext cx="3673528" cy="275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Popis není dostupný.">
            <a:extLst>
              <a:ext uri="{FF2B5EF4-FFF2-40B4-BE49-F238E27FC236}">
                <a16:creationId xmlns:a16="http://schemas.microsoft.com/office/drawing/2014/main" xmlns="" id="{96B5897A-9041-431C-B4E8-60D3E751A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29103" y="249917"/>
            <a:ext cx="3165954" cy="422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160975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7043E8F-5F59-4571-941E-BB62A4F69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6D6F729D-3F94-4804-A0AA-7C8AE0A55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3074" name="Picture 2" descr="Popis není dostupný.">
            <a:extLst>
              <a:ext uri="{FF2B5EF4-FFF2-40B4-BE49-F238E27FC236}">
                <a16:creationId xmlns:a16="http://schemas.microsoft.com/office/drawing/2014/main" xmlns="" id="{005A5C76-B082-4B40-991A-F6FAB0FB7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682" y="893627"/>
            <a:ext cx="3222095" cy="429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opis není dostupný.">
            <a:extLst>
              <a:ext uri="{FF2B5EF4-FFF2-40B4-BE49-F238E27FC236}">
                <a16:creationId xmlns:a16="http://schemas.microsoft.com/office/drawing/2014/main" xmlns="" id="{225E1FA1-8774-47F5-A244-A0833D870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2781" y="365125"/>
            <a:ext cx="2514099" cy="335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opis není dostupný.">
            <a:extLst>
              <a:ext uri="{FF2B5EF4-FFF2-40B4-BE49-F238E27FC236}">
                <a16:creationId xmlns:a16="http://schemas.microsoft.com/office/drawing/2014/main" xmlns="" id="{1FC7603A-8E01-4249-9B33-2B017534E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4436" y="365125"/>
            <a:ext cx="4629364" cy="347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opis není dostupný.">
            <a:extLst>
              <a:ext uri="{FF2B5EF4-FFF2-40B4-BE49-F238E27FC236}">
                <a16:creationId xmlns:a16="http://schemas.microsoft.com/office/drawing/2014/main" xmlns="" id="{7D954318-B2AE-4071-B89E-53952CBF1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8562" y="3837148"/>
            <a:ext cx="2638318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opis není dostupný.">
            <a:extLst>
              <a:ext uri="{FF2B5EF4-FFF2-40B4-BE49-F238E27FC236}">
                <a16:creationId xmlns:a16="http://schemas.microsoft.com/office/drawing/2014/main" xmlns="" id="{0D9DB615-3327-4839-9F04-33BD14345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2349" y="4001294"/>
            <a:ext cx="2369780" cy="257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85696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D2E4837-E621-48D1-8309-FD151BB06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4A0AF14C-6482-4075-A461-5E46D2346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026" name="Picture 2" descr="Popis není dostupný.">
            <a:extLst>
              <a:ext uri="{FF2B5EF4-FFF2-40B4-BE49-F238E27FC236}">
                <a16:creationId xmlns:a16="http://schemas.microsoft.com/office/drawing/2014/main" xmlns="" id="{8D50D9BA-5193-48AB-A46E-F67D63B7B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7070" y="3131"/>
            <a:ext cx="4016680" cy="301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pis není dostupný.">
            <a:extLst>
              <a:ext uri="{FF2B5EF4-FFF2-40B4-BE49-F238E27FC236}">
                <a16:creationId xmlns:a16="http://schemas.microsoft.com/office/drawing/2014/main" xmlns="" id="{0F72DCFA-4F33-4380-A02E-CCF315E90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4309" y="2674824"/>
            <a:ext cx="2982761" cy="397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pis není dostupný.">
            <a:extLst>
              <a:ext uri="{FF2B5EF4-FFF2-40B4-BE49-F238E27FC236}">
                <a16:creationId xmlns:a16="http://schemas.microsoft.com/office/drawing/2014/main" xmlns="" id="{4E51A627-13FC-4A2B-8537-1B2D65E64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861" y="200416"/>
            <a:ext cx="3142467" cy="418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Popis není dostupný.">
            <a:extLst>
              <a:ext uri="{FF2B5EF4-FFF2-40B4-BE49-F238E27FC236}">
                <a16:creationId xmlns:a16="http://schemas.microsoft.com/office/drawing/2014/main" xmlns="" id="{F11E6D0D-708E-4E34-BB6F-5CB62DB92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4653" y="3125760"/>
            <a:ext cx="4776592" cy="358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1694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941BEE1-7C35-4476-B6CD-75E3DAB17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Klinika a jej vybavenie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006A77AD-6507-4DAB-A634-216CF63FCB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k-SK" dirty="0"/>
          </a:p>
        </p:txBody>
      </p:sp>
      <p:pic>
        <p:nvPicPr>
          <p:cNvPr id="4098" name="Picture 2" descr="Popis není dostupný.">
            <a:extLst>
              <a:ext uri="{FF2B5EF4-FFF2-40B4-BE49-F238E27FC236}">
                <a16:creationId xmlns:a16="http://schemas.microsoft.com/office/drawing/2014/main" xmlns="" id="{CBD8C9C3-F233-4755-9538-28234514D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0802" y="2062075"/>
            <a:ext cx="3329198" cy="443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opis není dostupný.">
            <a:extLst>
              <a:ext uri="{FF2B5EF4-FFF2-40B4-BE49-F238E27FC236}">
                <a16:creationId xmlns:a16="http://schemas.microsoft.com/office/drawing/2014/main" xmlns="" id="{8CADD74C-FCF7-45F9-88F2-DFA11A00E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219" y="2062075"/>
            <a:ext cx="3329198" cy="443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opis není dostupný.">
            <a:extLst>
              <a:ext uri="{FF2B5EF4-FFF2-40B4-BE49-F238E27FC236}">
                <a16:creationId xmlns:a16="http://schemas.microsoft.com/office/drawing/2014/main" xmlns="" id="{9ECBF69E-DC13-4675-8B1F-C37C2F40D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08985" y="2062077"/>
            <a:ext cx="3329198" cy="443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96849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A347766-B211-4D48-B3CE-37FAF687E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chemeClr val="tx1"/>
                </a:solidFill>
              </a:rPr>
              <a:t>RE             </a:t>
            </a:r>
            <a:r>
              <a:rPr lang="sk-SK" sz="2000" dirty="0">
                <a:solidFill>
                  <a:schemeClr val="tx1"/>
                </a:solidFill>
              </a:rPr>
              <a:t>Rehabilitačné zariadenia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8B7A03B2-11B8-44B1-B39F-66CF3EFBD6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098" name="Picture 2" descr="Popis není dostupný.">
            <a:extLst>
              <a:ext uri="{FF2B5EF4-FFF2-40B4-BE49-F238E27FC236}">
                <a16:creationId xmlns:a16="http://schemas.microsoft.com/office/drawing/2014/main" xmlns="" id="{CBDD5815-6459-4991-96E5-B0760E14E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428" y="69279"/>
            <a:ext cx="2813370" cy="375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opis není dostupný.">
            <a:extLst>
              <a:ext uri="{FF2B5EF4-FFF2-40B4-BE49-F238E27FC236}">
                <a16:creationId xmlns:a16="http://schemas.microsoft.com/office/drawing/2014/main" xmlns="" id="{E17345A2-68F1-4AC8-BAAB-ADC29A00B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1462" y="1834166"/>
            <a:ext cx="2934538" cy="391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opis není dostupný.">
            <a:extLst>
              <a:ext uri="{FF2B5EF4-FFF2-40B4-BE49-F238E27FC236}">
                <a16:creationId xmlns:a16="http://schemas.microsoft.com/office/drawing/2014/main" xmlns="" id="{4F0B0FDF-E9D1-466D-B495-CFB50F3CE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3620" y="380514"/>
            <a:ext cx="2934538" cy="391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opis není dostupný.">
            <a:extLst>
              <a:ext uri="{FF2B5EF4-FFF2-40B4-BE49-F238E27FC236}">
                <a16:creationId xmlns:a16="http://schemas.microsoft.com/office/drawing/2014/main" xmlns="" id="{E62ACDAB-1556-44BC-A43F-F531BE565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45779" y="2767525"/>
            <a:ext cx="2633367" cy="391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24821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ón">
  <a:themeElements>
    <a:clrScheme name="Ió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ó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ó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287</TotalTime>
  <Words>39</Words>
  <Application>Microsoft Office PowerPoint</Application>
  <PresentationFormat>Vlastní</PresentationFormat>
  <Paragraphs>21</Paragraphs>
  <Slides>25</Slides>
  <Notes>0</Notes>
  <HiddenSlides>0</HiddenSlides>
  <MMClips>19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6" baseType="lpstr">
      <vt:lpstr>Ión</vt:lpstr>
      <vt:lpstr>Erasmus +  Nemecko</vt:lpstr>
      <vt:lpstr>Cesta do Nemecka</vt:lpstr>
      <vt:lpstr>Snímek 3</vt:lpstr>
      <vt:lpstr>Klinika a prvý dojem</vt:lpstr>
      <vt:lpstr>Snímek 5</vt:lpstr>
      <vt:lpstr>Snímek 6</vt:lpstr>
      <vt:lpstr>Snímek 7</vt:lpstr>
      <vt:lpstr>Klinika a jej vybavenie</vt:lpstr>
      <vt:lpstr>RE             Rehabilitačné zariadenia</vt:lpstr>
      <vt:lpstr>Snímek 10</vt:lpstr>
      <vt:lpstr>Snímek 11</vt:lpstr>
      <vt:lpstr>Snímek 12</vt:lpstr>
      <vt:lpstr>Výlety:  Drážďany ZOO</vt:lpstr>
      <vt:lpstr>Snímek 14</vt:lpstr>
      <vt:lpstr>Berlín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Posledný deň </vt:lpstr>
      <vt:lpstr>Jedlo a nápoje </vt:lpstr>
      <vt:lpstr>Ďakujeme za pozornosť   Dúfame, že sa aj vy zúčastnite v projekte Erasmus+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 +  Nemecko</dc:title>
  <dc:creator>Brooklyn Baby</dc:creator>
  <cp:lastModifiedBy>szs</cp:lastModifiedBy>
  <cp:revision>15</cp:revision>
  <dcterms:created xsi:type="dcterms:W3CDTF">2021-10-07T20:48:46Z</dcterms:created>
  <dcterms:modified xsi:type="dcterms:W3CDTF">2021-10-21T10:49:50Z</dcterms:modified>
</cp:coreProperties>
</file>