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7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57D6A-5D8F-4CB9-9239-A3450DB3E723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A558D-DE03-499E-BEFB-FA69BFBC8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58D-DE03-499E-BEFB-FA69BFBC86A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E4A1-7205-4EDB-B6F4-F4CD5D172FD8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05FC-2F84-44F6-BE11-4F6A7FCF926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Typy osobowości zawodowych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wg Johna Hollanda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88984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/>
              <a:t>Wymagane umiejętności</a:t>
            </a:r>
            <a:r>
              <a:rPr lang="pl-PL" sz="2400" dirty="0"/>
              <a:t>: sprawność rąk, oczu, wyostrzony słuch, inteligencja i kreatywność, aby z fantazją uprawiać sztuki piękne, muzykę oraz pisarstwo.</a:t>
            </a:r>
          </a:p>
          <a:p>
            <a:pPr lvl="1"/>
            <a:r>
              <a:rPr lang="pl-PL" sz="2400" b="1" dirty="0"/>
              <a:t>Preferowane wartości</a:t>
            </a:r>
            <a:r>
              <a:rPr lang="pl-PL" sz="2400" dirty="0"/>
              <a:t>: oryginalność, niezależność, idealizm, piękno.</a:t>
            </a:r>
          </a:p>
          <a:p>
            <a:pPr lvl="1"/>
            <a:r>
              <a:rPr lang="pl-PL" sz="2400" b="1" dirty="0"/>
              <a:t>Preferowane czynności</a:t>
            </a:r>
            <a:r>
              <a:rPr lang="pl-PL" sz="2400" dirty="0"/>
              <a:t>: aktywność intelektualna, twórczość muzyczna, aktorska, literacka, plastyczna, rzeźbiarska.</a:t>
            </a:r>
          </a:p>
          <a:p>
            <a:pPr lvl="1"/>
            <a:r>
              <a:rPr lang="pl-PL" sz="2400" b="1" dirty="0"/>
              <a:t>Określa siebie</a:t>
            </a:r>
            <a:r>
              <a:rPr lang="pl-PL" sz="2400" dirty="0"/>
              <a:t> jako osobę obdarzoną wyobraźnią, otwartą na otoczenie, niezależnego intelektualistę.</a:t>
            </a:r>
          </a:p>
          <a:p>
            <a:pPr lvl="1"/>
            <a:r>
              <a:rPr lang="pl-PL" sz="2400" b="1" dirty="0"/>
              <a:t>Postrzegany przez innych</a:t>
            </a:r>
            <a:r>
              <a:rPr lang="pl-PL" sz="2400" dirty="0"/>
              <a:t> jako skomplikowany idealista, niezwykły, wrażliwy, twórczy, niedbały, niepraktyczny.</a:t>
            </a:r>
          </a:p>
          <a:p>
            <a:pPr lvl="1"/>
            <a:r>
              <a:rPr lang="pl-PL" sz="2400" b="1" dirty="0"/>
              <a:t>Unika</a:t>
            </a:r>
            <a:r>
              <a:rPr lang="pl-PL" sz="2400" dirty="0"/>
              <a:t> rutyny i ustalonych reguł.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0034" y="1142984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 </a:t>
            </a:r>
          </a:p>
          <a:p>
            <a:r>
              <a:rPr lang="pl-PL" sz="3200" dirty="0"/>
              <a:t>aktor, architekt, dyrygent, dekorator wnętrz, fotograf ilustrator, kompozytor, malarz, muzyk, pisarz, projektant mody, plastyk, reżyser, rzeźbiarz, tancerz, wizażysta.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społeczny</a:t>
            </a:r>
          </a:p>
        </p:txBody>
      </p:sp>
      <p:sp>
        <p:nvSpPr>
          <p:cNvPr id="3" name="Prostokąt 2"/>
          <p:cNvSpPr/>
          <p:nvPr/>
        </p:nvSpPr>
        <p:spPr>
          <a:xfrm>
            <a:off x="642910" y="1714488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Lubi zajęcia z innymi ludźmi: pomaga, doradza, wyjaśnia, informuje, opiekuje się innymi, leczy. W pracy z innymi używa słów uczuć, idei.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474345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/>
              <a:t>Wymagania</a:t>
            </a:r>
            <a:r>
              <a:rPr lang="pl-PL" sz="2400" dirty="0"/>
              <a:t>: uzdolnienia - talenty społeczne, umiejętność kontaktowania się i postępowania z innymi, empatii, życzliwości, towarzyskości, kojącego oddziaływania na innych.</a:t>
            </a:r>
          </a:p>
          <a:p>
            <a:pPr lvl="1"/>
            <a:r>
              <a:rPr lang="pl-PL" sz="2400" b="1" dirty="0"/>
              <a:t>Preferowane wartości</a:t>
            </a:r>
            <a:r>
              <a:rPr lang="pl-PL" sz="2400" dirty="0"/>
              <a:t>: sprawiedliwość, odpowiedzialność, idealizm, rozumienie innych, troska o ich dobro.</a:t>
            </a:r>
          </a:p>
          <a:p>
            <a:pPr lvl="1"/>
            <a:r>
              <a:rPr lang="pl-PL" sz="2400" b="1" dirty="0"/>
              <a:t>Preferowane czynności</a:t>
            </a:r>
            <a:r>
              <a:rPr lang="pl-PL" sz="2400" dirty="0"/>
              <a:t>: praca z innymi, w celu udzielenia im pomocy i ułatwiania życia.</a:t>
            </a:r>
          </a:p>
          <a:p>
            <a:pPr lvl="1"/>
            <a:r>
              <a:rPr lang="pl-PL" sz="2400" b="1" dirty="0"/>
              <a:t>Postrzega siebie</a:t>
            </a:r>
            <a:r>
              <a:rPr lang="pl-PL" sz="2400" dirty="0"/>
              <a:t> jako osobę empatyczną, cierpliwą, odpowiedzialną, wyrozumiałą, otwartą na problemy innych.</a:t>
            </a:r>
          </a:p>
          <a:p>
            <a:pPr lvl="1"/>
            <a:r>
              <a:rPr lang="pl-PL" sz="2400" b="1" dirty="0"/>
              <a:t>Postrzegany przez innych</a:t>
            </a:r>
            <a:r>
              <a:rPr lang="pl-PL" sz="2400" dirty="0"/>
              <a:t> jako taktowny, cierpliwy, przyjazny, uczynny, miły, uprzejmy, współczujący, serdeczny, wielkoduszny.</a:t>
            </a:r>
          </a:p>
          <a:p>
            <a:pPr lvl="1"/>
            <a:r>
              <a:rPr lang="pl-PL" sz="2400" b="1" dirty="0"/>
              <a:t>Unika</a:t>
            </a:r>
            <a:r>
              <a:rPr lang="pl-PL" sz="2400" dirty="0"/>
              <a:t> czynności o charakterze technicznym, manualnym, wymagających dużego wysiłku fizycznego.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1428736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</a:t>
            </a:r>
          </a:p>
          <a:p>
            <a:r>
              <a:rPr lang="pl-PL" sz="3200" dirty="0"/>
              <a:t> fizykoterapeuta, bibliotekarz, hostessa, ksiądz, kelner, lekarz, logopeda, masażysta, nauczyciel, psycholog, pracownik socjalny, policjant, ratownik, pielęgniarka, stewardesa, trener.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przedsiębiorczy</a:t>
            </a:r>
          </a:p>
        </p:txBody>
      </p:sp>
      <p:sp>
        <p:nvSpPr>
          <p:cNvPr id="3" name="Prostokąt 2"/>
          <p:cNvSpPr/>
          <p:nvPr/>
        </p:nvSpPr>
        <p:spPr>
          <a:xfrm>
            <a:off x="857224" y="192880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Lubi pracę z ludźmi, ale ukierunkowaną na osobiste korzyści. Lubi mieć władzę, pieniądze, wpływać na innych, kierować, przewodzić, przekonywać innych do celów organizacyjnych lub osiągnięć ekonomicznych.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751344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/>
              <a:t>Wymagania</a:t>
            </a:r>
            <a:r>
              <a:rPr lang="pl-PL" sz="2400" dirty="0"/>
              <a:t>: umiejętności z zakresu kierowania, nakłaniania innych, organizowania, pewność siebie, zdolności krasomówcze.</a:t>
            </a:r>
          </a:p>
          <a:p>
            <a:pPr lvl="1"/>
            <a:r>
              <a:rPr lang="pl-PL" sz="2400" b="1" dirty="0"/>
              <a:t>Preferowane wartości</a:t>
            </a:r>
            <a:r>
              <a:rPr lang="pl-PL" sz="2400" dirty="0"/>
              <a:t>: władza, sukces finansowy i społeczny, wpływy.</a:t>
            </a:r>
          </a:p>
          <a:p>
            <a:pPr lvl="1"/>
            <a:r>
              <a:rPr lang="pl-PL" sz="2400" b="1" dirty="0"/>
              <a:t>Preferowane czynności</a:t>
            </a:r>
            <a:r>
              <a:rPr lang="pl-PL" sz="2400" dirty="0"/>
              <a:t>: nakłanianie, kierowanie.</a:t>
            </a:r>
          </a:p>
          <a:p>
            <a:pPr lvl="1"/>
            <a:r>
              <a:rPr lang="pl-PL" sz="2400" b="1" dirty="0"/>
              <a:t>Postrzega siebie</a:t>
            </a:r>
            <a:r>
              <a:rPr lang="pl-PL" sz="2400" dirty="0"/>
              <a:t> jako osobę towarzyską, pewną siebie, energiczną, optymistyczną, podejmującą ryzyko, ugodową, popularną.</a:t>
            </a:r>
          </a:p>
          <a:p>
            <a:pPr lvl="1"/>
            <a:r>
              <a:rPr lang="pl-PL" sz="2400" b="1" dirty="0"/>
              <a:t>Postrzegany przez innych</a:t>
            </a:r>
            <a:r>
              <a:rPr lang="pl-PL" sz="2400" dirty="0"/>
              <a:t> jako osoba bystra, ambitna, dbająca o zysk, energiczna, władcza, pewna siebie, przy ciągająca uwagę, poszukująca przyjemności, impulsywna.</a:t>
            </a:r>
          </a:p>
          <a:p>
            <a:pPr lvl="1"/>
            <a:r>
              <a:rPr lang="pl-PL" sz="2400" b="1" dirty="0"/>
              <a:t>Unika</a:t>
            </a:r>
            <a:r>
              <a:rPr lang="pl-PL" sz="2400" dirty="0"/>
              <a:t> skomplikowanych zagadnień naukowych.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28586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 </a:t>
            </a:r>
          </a:p>
          <a:p>
            <a:r>
              <a:rPr lang="pl-PL" sz="3200" dirty="0"/>
              <a:t>adwokat, agent ubezpieczeniowy akwizytor, dyplomata, doradca np. podatkowy księgarz, makler, menedżer, notariusz, prawnik, zaopatrzeniowiec.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konwencjonalny</a:t>
            </a:r>
          </a:p>
        </p:txBody>
      </p:sp>
      <p:sp>
        <p:nvSpPr>
          <p:cNvPr id="3" name="Prostokąt 2"/>
          <p:cNvSpPr/>
          <p:nvPr/>
        </p:nvSpPr>
        <p:spPr>
          <a:xfrm>
            <a:off x="428596" y="1571612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Lubi zajęcia i zawody z danymi, ich porządkowaniem i strukturalizowaniem. Lubi porządek i bezpieczeństwo. Rozwiązuje problemy według ustalonych zasad, instrukcji, reguł i procedur działania, poleceń zwierzchników.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642918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800" b="1" dirty="0"/>
              <a:t>Wymagania</a:t>
            </a:r>
            <a:r>
              <a:rPr lang="pl-PL" sz="2800" dirty="0"/>
              <a:t>: uzdolnienia urzędnicze i organizacyjne, rzetelność, dokładność, subordynacja, umiejętność ścisłego przestrzegania instrukcji.</a:t>
            </a:r>
          </a:p>
          <a:p>
            <a:pPr lvl="1"/>
            <a:r>
              <a:rPr lang="pl-PL" sz="2800" b="1" dirty="0"/>
              <a:t>Wartości preferowane</a:t>
            </a:r>
            <a:r>
              <a:rPr lang="pl-PL" sz="2800" dirty="0"/>
              <a:t>: oszczędność, konformizm, zarabianie pieniędzy.</a:t>
            </a:r>
          </a:p>
          <a:p>
            <a:pPr lvl="1"/>
            <a:r>
              <a:rPr lang="pl-PL" sz="2800" b="1" dirty="0"/>
              <a:t>Postrzega siebie</a:t>
            </a:r>
            <a:r>
              <a:rPr lang="pl-PL" sz="2800" dirty="0"/>
              <a:t> jako osobę sumienną, dokładną, nie rozrzutną, praktyczną, dokładną.</a:t>
            </a:r>
          </a:p>
          <a:p>
            <a:pPr lvl="1"/>
            <a:r>
              <a:rPr lang="pl-PL" sz="2800" b="1" dirty="0"/>
              <a:t>Postrzegany przez innych</a:t>
            </a:r>
            <a:r>
              <a:rPr lang="pl-PL" sz="2800" dirty="0"/>
              <a:t> jako systematyczny, zasadni czy, skuteczny, rozważny, kontrolujący się, pedantyczny, bez wyobraźni.</a:t>
            </a:r>
          </a:p>
          <a:p>
            <a:pPr lvl="1"/>
            <a:r>
              <a:rPr lang="pl-PL" sz="2800" b="1" dirty="0"/>
              <a:t>Unika</a:t>
            </a:r>
            <a:r>
              <a:rPr lang="pl-PL" sz="2800" dirty="0"/>
              <a:t> konfliktów, problemów interpersonalnych, pracy, której brak jasnych instrukcji.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pl-PL" sz="1800" dirty="0"/>
              <a:t>Zaznacz wszystkie przymiotniki, które pasują do Ciebie, najlepiej Ciebie charakteryzują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19" y="857232"/>
          <a:ext cx="8215369" cy="5631544"/>
        </p:xfrm>
        <a:graphic>
          <a:graphicData uri="http://schemas.openxmlformats.org/drawingml/2006/table">
            <a:tbl>
              <a:tblPr/>
              <a:tblGrid>
                <a:gridCol w="2737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REALISTYCZNY (R)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/>
                          <a:ea typeface="Calibri"/>
                          <a:cs typeface="Times New Roman"/>
                        </a:rPr>
                        <a:t>BADAWCZY (B)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/>
                          <a:ea typeface="Calibri"/>
                          <a:cs typeface="Times New Roman"/>
                        </a:rPr>
                        <a:t>ARTYSTYCZNY (A)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szczery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analityczny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skomplikowany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uczciwy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ostro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niedbały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materialista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krytyczny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emocjonalny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swobodny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ciekawy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ekspresyjny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praktyczny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niezale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idealistyczny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wytrwały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intelektualista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niepraktyczny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skromny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introwertyk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pomysłowy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nie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miały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skromny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oryginalny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stanowczy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precyzyjny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niezale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zapobiegliwy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racjonalny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intuicyjny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pokorny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pow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ci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gliwy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twórczy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SPOŁECZNY (S)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PRZEDSI</a:t>
                      </a:r>
                      <a:r>
                        <a:rPr lang="pl-PL" sz="1000" b="1" dirty="0">
                          <a:latin typeface="TimesNewRoman,Bold"/>
                          <a:ea typeface="Calibri"/>
                          <a:cs typeface="Times New Roman"/>
                        </a:rPr>
                        <a:t>Ę</a:t>
                      </a: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BIORCZY (P)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Calibri"/>
                          <a:cs typeface="Times New Roman"/>
                        </a:rPr>
                        <a:t>KONWENCJONALNY (K)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taktowny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rozmowny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skuteczny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rozumiej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uspołeczniony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uległy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przekonywuj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ryzykant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sumienny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współpracuj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ambitny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tradycyjny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przyjazny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odwa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posłuszny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pomocny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dominuj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uporz</a:t>
                      </a:r>
                      <a:r>
                        <a:rPr lang="pl-PL" sz="140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dkowany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wnikliwy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energiczny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wytrwały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uprzejmy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impulsywny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praktyczny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optymistyczny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opanowany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uspołeczniony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pewny siebie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oszcz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dny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Calibri"/>
                          <a:cs typeface="Times New Roman"/>
                        </a:rPr>
                        <a:t>otwarty na innych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towarzyski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kontroluj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 New Roman"/>
                          <a:ea typeface="Calibri"/>
                          <a:cs typeface="Times New Roman"/>
                        </a:rPr>
                        <a:t>cy si</a:t>
                      </a:r>
                      <a:r>
                        <a:rPr lang="pl-PL" sz="1400" dirty="0">
                          <a:latin typeface="Times New Roman"/>
                          <a:ea typeface="TimesNewRoman"/>
                          <a:cs typeface="TimesNewRoman"/>
                        </a:rPr>
                        <a:t>ę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1428736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 </a:t>
            </a:r>
          </a:p>
          <a:p>
            <a:r>
              <a:rPr lang="pl-PL" sz="3200" dirty="0"/>
              <a:t>archiwista, bileter, agent celny, agent ubezpieczeniowy, edytor, inkasent, kasjer, kosztorysant, księgowy, notariusz, radca prawny, recepcjonista, rzeczoznawca, statystyk, syndyk, stenograf, urzędnik biurowy, technik BHP, wizytator.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Typy te tworzą układ sześciokątny</a:t>
            </a:r>
            <a:br>
              <a:rPr lang="pl-PL" sz="2800" dirty="0"/>
            </a:br>
            <a:r>
              <a:rPr lang="pl-PL" sz="2800" dirty="0"/>
              <a:t>Układ ten służy do przedstawienia podobieństw i różnic między typami osobowości ludzi, a wymaganiami zawodów.</a:t>
            </a:r>
          </a:p>
        </p:txBody>
      </p:sp>
      <p:pic>
        <p:nvPicPr>
          <p:cNvPr id="3074" name="Picture 2" descr="Typy osobowości zawodowej - układ sześciokąt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664373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realistyczny</a:t>
            </a:r>
          </a:p>
        </p:txBody>
      </p:sp>
      <p:sp>
        <p:nvSpPr>
          <p:cNvPr id="3" name="Prostokąt 2"/>
          <p:cNvSpPr/>
          <p:nvPr/>
        </p:nvSpPr>
        <p:spPr>
          <a:xfrm>
            <a:off x="642910" y="2143116"/>
            <a:ext cx="79296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Reprezentowany jest przez osoby, które lubią poprzez działanie rozwiązywać różne problemy. W pracy używają maszyn, narzędzi przy obsłudze obiektów, produkcji, przetwarzaniu surowców, ich wydobywaniu, przy uprawie roślin, hodowli zwierząt. Dobrze się czują realizując zadania, w których trzeba się napracować fizycznie.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889844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400" b="1" dirty="0"/>
              <a:t>Wymagane umiejętności</a:t>
            </a:r>
            <a:r>
              <a:rPr lang="pl-PL" sz="2400" dirty="0"/>
              <a:t>: zdolności mechaniczne, manualne, siła fizyczna, koordynacja wzrokowo-ruchowa, talenty praktyczne, przestrzeganie reguł.</a:t>
            </a:r>
          </a:p>
          <a:p>
            <a:pPr lvl="1"/>
            <a:r>
              <a:rPr lang="pl-PL" sz="2400" b="1" dirty="0"/>
              <a:t>Preferowane wartości</a:t>
            </a:r>
            <a:r>
              <a:rPr lang="pl-PL" sz="2400" dirty="0"/>
              <a:t>: zdrowy rozsądek, uczciwość, korzyści materialne uzależnione od efektów pracy, mocny charakter, odważny styl życia.</a:t>
            </a:r>
          </a:p>
          <a:p>
            <a:pPr lvl="1"/>
            <a:r>
              <a:rPr lang="pl-PL" sz="2400" b="1" dirty="0"/>
              <a:t>Preferowane czynności</a:t>
            </a:r>
            <a:r>
              <a:rPr lang="pl-PL" sz="2400" dirty="0"/>
              <a:t>: związane z aktywnością fizyczną.</a:t>
            </a:r>
          </a:p>
          <a:p>
            <a:pPr lvl="1"/>
            <a:r>
              <a:rPr lang="pl-PL" sz="2400" b="1" dirty="0"/>
              <a:t>Określa siebie</a:t>
            </a:r>
            <a:r>
              <a:rPr lang="pl-PL" sz="2400" dirty="0"/>
              <a:t> jako człowieka praktycznego, konserwatywnego, posiadającego lepsze zdolności manualne niż społeczne.</a:t>
            </a:r>
          </a:p>
          <a:p>
            <a:pPr lvl="1"/>
            <a:r>
              <a:rPr lang="pl-PL" sz="2400" b="1" dirty="0"/>
              <a:t>Postrzegany przez innych</a:t>
            </a:r>
            <a:r>
              <a:rPr lang="pl-PL" sz="2400" dirty="0"/>
              <a:t> jako wytrwały, szczery, gospodarny, polegający na sobie.</a:t>
            </a:r>
          </a:p>
          <a:p>
            <a:pPr lvl="1"/>
            <a:r>
              <a:rPr lang="pl-PL" sz="2400" b="1" dirty="0"/>
              <a:t>Unika</a:t>
            </a:r>
            <a:r>
              <a:rPr lang="pl-PL" sz="2400" dirty="0"/>
              <a:t> zawodów, w których przeważają kontakty z innymi ludźmi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000108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 </a:t>
            </a:r>
          </a:p>
          <a:p>
            <a:r>
              <a:rPr lang="pl-PL" sz="3200" dirty="0"/>
              <a:t>elektryk, grawer, kierowca, mechanik, optyk, pilot, tokarz, tapicer i inne zawody rzemieślnicze. </a:t>
            </a:r>
          </a:p>
          <a:p>
            <a:r>
              <a:rPr lang="pl-PL" sz="3200" dirty="0"/>
              <a:t>Zawody związane z przetwórstwem surowców, leśnik, ogrodnik, rolnik.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badawczy</a:t>
            </a:r>
          </a:p>
        </p:txBody>
      </p:sp>
      <p:sp>
        <p:nvSpPr>
          <p:cNvPr id="3" name="Prostokąt 2"/>
          <p:cNvSpPr/>
          <p:nvPr/>
        </p:nvSpPr>
        <p:spPr>
          <a:xfrm>
            <a:off x="1000100" y="1928802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Dąży do zrozumienia otaczającego świata, poszukuje prawdy analizując rzeczy, zjawiska, myśli, uczucia. Lubi w pracy spotykać się z abstrakcyjnymi, skomplikowanymi problemami, wyzwaniami, oceniać, tworzyć teorie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500042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2800" b="1" dirty="0"/>
              <a:t>Wymagane umiejętności</a:t>
            </a:r>
            <a:r>
              <a:rPr lang="pl-PL" sz="2800" dirty="0"/>
              <a:t>: studiowania i pogłębiania wiedzy, naukowe, analityczne, matematyczne, techniczne, łatwość wysławiania się i pisania prac wzbogacających aktualny stan wiedzy.</a:t>
            </a:r>
          </a:p>
          <a:p>
            <a:pPr lvl="1"/>
            <a:r>
              <a:rPr lang="pl-PL" sz="2800" b="1" dirty="0"/>
              <a:t>Preferowane czynności</a:t>
            </a:r>
            <a:r>
              <a:rPr lang="pl-PL" sz="2800" dirty="0"/>
              <a:t>: intelektualne, analityczne, ukierunkowane na pokonywanie nieoczekiwanych utrudnień.</a:t>
            </a:r>
          </a:p>
          <a:p>
            <a:pPr lvl="1"/>
            <a:r>
              <a:rPr lang="pl-PL" sz="2800" b="1" dirty="0"/>
              <a:t>Widzi siebie</a:t>
            </a:r>
            <a:r>
              <a:rPr lang="pl-PL" sz="2800" dirty="0"/>
              <a:t> jako osobę inteligentną, metodyczną, sceptyczną, dokładną, posiadającą znajomość rzeczy.</a:t>
            </a:r>
          </a:p>
          <a:p>
            <a:pPr lvl="1"/>
            <a:r>
              <a:rPr lang="pl-PL" sz="2800" b="1" dirty="0"/>
              <a:t>Postrzegany przez innych</a:t>
            </a:r>
            <a:r>
              <a:rPr lang="pl-PL" sz="2800" dirty="0"/>
              <a:t> jako inteligentny, wykształcony, niezależny, introwertywny.</a:t>
            </a:r>
          </a:p>
          <a:p>
            <a:pPr lvl="1"/>
            <a:r>
              <a:rPr lang="pl-PL" sz="2800" b="1" dirty="0"/>
              <a:t>Unika</a:t>
            </a:r>
            <a:r>
              <a:rPr lang="pl-PL" sz="2800" dirty="0"/>
              <a:t> sytuacji wymagających zdolności przywódczych.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0034" y="1428736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Typowe zawody</a:t>
            </a:r>
            <a:r>
              <a:rPr lang="pl-PL" sz="3200" dirty="0"/>
              <a:t>: </a:t>
            </a:r>
          </a:p>
          <a:p>
            <a:r>
              <a:rPr lang="pl-PL" sz="3200" dirty="0"/>
              <a:t>antropolog, astronom, archeolog, biolog, chemik, filozof, geolog, geograf, fizyk, farmaceuta, matematyk, historyk, meteorolog, programista, politolog, statystyk, socjolog.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artystyczny</a:t>
            </a:r>
          </a:p>
        </p:txBody>
      </p:sp>
      <p:sp>
        <p:nvSpPr>
          <p:cNvPr id="3" name="Prostokąt 2"/>
          <p:cNvSpPr/>
          <p:nvPr/>
        </p:nvSpPr>
        <p:spPr>
          <a:xfrm>
            <a:off x="571472" y="1571612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Lubi zajmować się sztukami pięknymi, muzyką, literaturą, rozwija pomysły, koncepcje, tworzyć nowe rzeczy. Preferuje zachowania kreatywne, niecodzienne sytuacje, wymianę myśli. Woli pracować w sytuacjach nieplanowanych, wykorzystując swoją wyobraźnię i zdolności twórcze. Problemy rozwiązuje przez tworzenie.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1129</Words>
  <Application>Microsoft Office PowerPoint</Application>
  <PresentationFormat>Pokaz na ekranie (4:3)</PresentationFormat>
  <Paragraphs>138</Paragraphs>
  <Slides>21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TimesNewRoman,Bold</vt:lpstr>
      <vt:lpstr>Motyw pakietu Office</vt:lpstr>
      <vt:lpstr>Typy osobowości zawodowych </vt:lpstr>
      <vt:lpstr>Zaznacz wszystkie przymiotniki, które pasują do Ciebie, najlepiej Ciebie charakteryzują</vt:lpstr>
      <vt:lpstr>Typ realistyczny</vt:lpstr>
      <vt:lpstr>Prezentacja programu PowerPoint</vt:lpstr>
      <vt:lpstr>Prezentacja programu PowerPoint</vt:lpstr>
      <vt:lpstr>Typ badawczy</vt:lpstr>
      <vt:lpstr>Prezentacja programu PowerPoint</vt:lpstr>
      <vt:lpstr>Prezentacja programu PowerPoint</vt:lpstr>
      <vt:lpstr>Typ artystyczny</vt:lpstr>
      <vt:lpstr>Prezentacja programu PowerPoint</vt:lpstr>
      <vt:lpstr>Prezentacja programu PowerPoint</vt:lpstr>
      <vt:lpstr>Typ społeczny</vt:lpstr>
      <vt:lpstr>Prezentacja programu PowerPoint</vt:lpstr>
      <vt:lpstr>Prezentacja programu PowerPoint</vt:lpstr>
      <vt:lpstr>Typ przedsiębiorczy</vt:lpstr>
      <vt:lpstr>Prezentacja programu PowerPoint</vt:lpstr>
      <vt:lpstr>Prezentacja programu PowerPoint</vt:lpstr>
      <vt:lpstr>Typ konwencjonalny</vt:lpstr>
      <vt:lpstr>Prezentacja programu PowerPoint</vt:lpstr>
      <vt:lpstr>Prezentacja programu PowerPoint</vt:lpstr>
      <vt:lpstr>Typy te tworzą układ sześciokątny Układ ten służy do przedstawienia podobieństw i różnic między typami osobowości ludzi, a wymaganiami zawodów.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osobowości zawodowych</dc:title>
  <dc:creator>EUGENIA</dc:creator>
  <cp:lastModifiedBy>Eugenia Dabrowska</cp:lastModifiedBy>
  <cp:revision>10</cp:revision>
  <dcterms:created xsi:type="dcterms:W3CDTF">2015-03-22T20:25:44Z</dcterms:created>
  <dcterms:modified xsi:type="dcterms:W3CDTF">2020-05-11T12:44:56Z</dcterms:modified>
</cp:coreProperties>
</file>