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66" r:id="rId5"/>
    <p:sldId id="263" r:id="rId6"/>
    <p:sldId id="265" r:id="rId7"/>
    <p:sldId id="258" r:id="rId8"/>
    <p:sldId id="262" r:id="rId9"/>
    <p:sldId id="261" r:id="rId10"/>
    <p:sldId id="259" r:id="rId11"/>
    <p:sldId id="267" r:id="rId12"/>
    <p:sldId id="269" r:id="rId13"/>
    <p:sldId id="270" r:id="rId14"/>
    <p:sldId id="268" r:id="rId15"/>
    <p:sldId id="260" r:id="rId16"/>
    <p:sldId id="273" r:id="rId17"/>
    <p:sldId id="272" r:id="rId18"/>
    <p:sldId id="271" r:id="rId19"/>
    <p:sldId id="274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48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6D3A0D4-B81F-4B6D-BBFC-85B743366473}" type="datetimeFigureOut">
              <a:rPr lang="sk-SK" smtClean="0"/>
              <a:pPr/>
              <a:t>3. 5. 2020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D2DA546-8CF9-4B42-9C4B-157CA145276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1000" y="4706955"/>
            <a:ext cx="8458200" cy="1222375"/>
          </a:xfrm>
        </p:spPr>
        <p:txBody>
          <a:bodyPr>
            <a:normAutofit/>
          </a:bodyPr>
          <a:lstStyle/>
          <a:p>
            <a:r>
              <a:rPr lang="sk-SK" sz="4800" dirty="0" smtClean="0"/>
              <a:t>HUDBA ČESKEJ REPUBLIKY</a:t>
            </a:r>
            <a:endParaRPr lang="sk-SK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1000" y="5286388"/>
            <a:ext cx="8458200" cy="91440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2C5D98"/>
                </a:solidFill>
              </a:rPr>
              <a:t>Hudba iných národov</a:t>
            </a:r>
            <a:endParaRPr lang="sk-SK" sz="3200" dirty="0">
              <a:solidFill>
                <a:srgbClr val="2C5D98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28926" y="285728"/>
            <a:ext cx="5957454" cy="424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" y="0"/>
            <a:ext cx="9144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/>
                </a:solidFill>
              </a:rPr>
              <a:t>HYMNA</a:t>
            </a:r>
            <a:r>
              <a:rPr lang="sk-SK" dirty="0" smtClean="0">
                <a:solidFill>
                  <a:srgbClr val="C00000"/>
                </a:solidFill>
              </a:rPr>
              <a:t> ČR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57422" y="1689119"/>
            <a:ext cx="620555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Kde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, kde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?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Voda hučí po </a:t>
            </a:r>
            <a:r>
              <a:rPr lang="sk-SK" sz="2800" i="1" dirty="0" err="1" smtClean="0">
                <a:solidFill>
                  <a:schemeClr val="accent2"/>
                </a:solidFill>
              </a:rPr>
              <a:t>lučinách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bory šumí po </a:t>
            </a:r>
            <a:r>
              <a:rPr lang="sk-SK" sz="2800" i="1" dirty="0" err="1" smtClean="0">
                <a:solidFill>
                  <a:schemeClr val="accent2"/>
                </a:solidFill>
              </a:rPr>
              <a:t>skalinách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v </a:t>
            </a:r>
            <a:r>
              <a:rPr lang="sk-SK" sz="2800" i="1" dirty="0" err="1" smtClean="0">
                <a:solidFill>
                  <a:schemeClr val="accent2"/>
                </a:solidFill>
              </a:rPr>
              <a:t>sadě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skví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se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jara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květ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zemský </a:t>
            </a:r>
            <a:r>
              <a:rPr lang="sk-SK" sz="2800" i="1" dirty="0" err="1" smtClean="0">
                <a:solidFill>
                  <a:schemeClr val="accent2"/>
                </a:solidFill>
              </a:rPr>
              <a:t>ráj</a:t>
            </a:r>
            <a:r>
              <a:rPr lang="sk-SK" sz="2800" i="1" dirty="0" smtClean="0">
                <a:solidFill>
                  <a:schemeClr val="accent2"/>
                </a:solidFill>
              </a:rPr>
              <a:t> to na </a:t>
            </a:r>
            <a:r>
              <a:rPr lang="sk-SK" sz="2800" i="1" dirty="0" err="1" smtClean="0">
                <a:solidFill>
                  <a:schemeClr val="accent2"/>
                </a:solidFill>
              </a:rPr>
              <a:t>pohled</a:t>
            </a:r>
            <a:r>
              <a:rPr lang="sk-SK" sz="2800" i="1" dirty="0" smtClean="0">
                <a:solidFill>
                  <a:schemeClr val="accent2"/>
                </a:solidFill>
              </a:rPr>
              <a:t>!</a:t>
            </a:r>
          </a:p>
          <a:p>
            <a:pPr algn="ctr">
              <a:buNone/>
            </a:pPr>
            <a:r>
              <a:rPr lang="sk-SK" sz="2800" i="1" dirty="0" smtClean="0">
                <a:solidFill>
                  <a:schemeClr val="accent2"/>
                </a:solidFill>
              </a:rPr>
              <a:t>A to je ta </a:t>
            </a:r>
            <a:r>
              <a:rPr lang="sk-SK" sz="2800" i="1" dirty="0" err="1" smtClean="0">
                <a:solidFill>
                  <a:schemeClr val="accent2"/>
                </a:solidFill>
              </a:rPr>
              <a:t>krásná</a:t>
            </a:r>
            <a:r>
              <a:rPr lang="sk-SK" sz="2800" i="1" dirty="0" smtClean="0">
                <a:solidFill>
                  <a:schemeClr val="accent2"/>
                </a:solidFill>
              </a:rPr>
              <a:t> </a:t>
            </a:r>
            <a:r>
              <a:rPr lang="sk-SK" sz="2800" i="1" dirty="0" err="1" smtClean="0">
                <a:solidFill>
                  <a:schemeClr val="accent2"/>
                </a:solidFill>
              </a:rPr>
              <a:t>země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err="1" smtClean="0">
                <a:solidFill>
                  <a:schemeClr val="accent2"/>
                </a:solidFill>
              </a:rPr>
              <a:t>země</a:t>
            </a:r>
            <a:r>
              <a:rPr lang="sk-SK" sz="2800" i="1" dirty="0" smtClean="0">
                <a:solidFill>
                  <a:schemeClr val="accent2"/>
                </a:solidFill>
              </a:rPr>
              <a:t> česká,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,</a:t>
            </a:r>
          </a:p>
          <a:p>
            <a:pPr algn="ctr">
              <a:buNone/>
            </a:pPr>
            <a:r>
              <a:rPr lang="sk-SK" sz="2800" i="1" dirty="0" err="1" smtClean="0">
                <a:solidFill>
                  <a:schemeClr val="accent2"/>
                </a:solidFill>
              </a:rPr>
              <a:t>země</a:t>
            </a:r>
            <a:r>
              <a:rPr lang="sk-SK" sz="2800" i="1" dirty="0" smtClean="0">
                <a:solidFill>
                  <a:schemeClr val="accent2"/>
                </a:solidFill>
              </a:rPr>
              <a:t> česká, domov </a:t>
            </a:r>
            <a:r>
              <a:rPr lang="sk-SK" sz="2800" i="1" dirty="0" err="1" smtClean="0">
                <a:solidFill>
                  <a:schemeClr val="accent2"/>
                </a:solidFill>
              </a:rPr>
              <a:t>můj</a:t>
            </a:r>
            <a:r>
              <a:rPr lang="sk-SK" sz="2800" i="1" dirty="0" smtClean="0">
                <a:solidFill>
                  <a:schemeClr val="accent2"/>
                </a:solidFill>
              </a:rPr>
              <a:t>!</a:t>
            </a:r>
            <a:endParaRPr lang="sk-SK" sz="2800" i="1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742054"/>
            <a:ext cx="1714512" cy="208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BEDŘICH SMETANA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786182" y="1643050"/>
            <a:ext cx="4929222" cy="4500594"/>
          </a:xfrm>
        </p:spPr>
        <p:txBody>
          <a:bodyPr>
            <a:normAutofit/>
          </a:bodyPr>
          <a:lstStyle/>
          <a:p>
            <a:r>
              <a:rPr lang="sk-SK" sz="2400" dirty="0" smtClean="0"/>
              <a:t>český hudobný skladateľ</a:t>
            </a:r>
          </a:p>
          <a:p>
            <a:endParaRPr lang="sk-SK" sz="2400" b="1" i="1" dirty="0" smtClean="0">
              <a:solidFill>
                <a:schemeClr val="accent2"/>
              </a:solidFill>
            </a:endParaRPr>
          </a:p>
          <a:p>
            <a:pPr lvl="0"/>
            <a:r>
              <a:rPr lang="sk-SK" sz="2400" dirty="0" smtClean="0"/>
              <a:t>najznámejšie skladby:</a:t>
            </a:r>
            <a:br>
              <a:rPr lang="sk-SK" sz="2400" dirty="0" smtClean="0"/>
            </a:br>
            <a:endParaRPr lang="sk-SK" sz="2400" dirty="0" smtClean="0"/>
          </a:p>
          <a:p>
            <a:pPr lvl="1">
              <a:buClr>
                <a:schemeClr val="accent2"/>
              </a:buClr>
              <a:buSzPct val="80000"/>
              <a:buFont typeface="Webdings" pitchFamily="18" charset="2"/>
              <a:buChar char="¯"/>
            </a:pPr>
            <a:r>
              <a:rPr lang="sk-SK" sz="2400" dirty="0" smtClean="0"/>
              <a:t>opera </a:t>
            </a:r>
            <a:r>
              <a:rPr lang="sk-SK" sz="2400" b="1" i="1" dirty="0" smtClean="0">
                <a:solidFill>
                  <a:schemeClr val="accent2"/>
                </a:solidFill>
              </a:rPr>
              <a:t>Predaná nevesta</a:t>
            </a:r>
            <a:br>
              <a:rPr lang="sk-SK" sz="2400" b="1" i="1" dirty="0" smtClean="0">
                <a:solidFill>
                  <a:schemeClr val="accent2"/>
                </a:solidFill>
              </a:rPr>
            </a:br>
            <a:endParaRPr lang="sk-SK" sz="2400" b="1" i="1" dirty="0" smtClean="0">
              <a:solidFill>
                <a:schemeClr val="accent2"/>
              </a:solidFill>
            </a:endParaRPr>
          </a:p>
          <a:p>
            <a:pPr lvl="1">
              <a:buClr>
                <a:schemeClr val="accent2"/>
              </a:buClr>
              <a:buSzPct val="80000"/>
              <a:buFont typeface="Webdings" pitchFamily="18" charset="2"/>
              <a:buChar char="¯"/>
            </a:pPr>
            <a:r>
              <a:rPr lang="sk-SK" sz="2400" b="1" i="1" dirty="0" smtClean="0">
                <a:solidFill>
                  <a:schemeClr val="accent2"/>
                </a:solidFill>
              </a:rPr>
              <a:t>Vltava</a:t>
            </a:r>
            <a:r>
              <a:rPr lang="sk-SK" sz="2400" dirty="0" smtClean="0">
                <a:solidFill>
                  <a:schemeClr val="accent2"/>
                </a:solidFill>
              </a:rPr>
              <a:t> </a:t>
            </a:r>
            <a:r>
              <a:rPr lang="sk-SK" sz="2400" dirty="0" smtClean="0"/>
              <a:t>z cyklu Moja vlasť</a:t>
            </a:r>
            <a:endParaRPr lang="sk-SK" sz="2400" b="1" i="1" dirty="0" smtClean="0"/>
          </a:p>
          <a:p>
            <a:pPr lvl="0"/>
            <a:endParaRPr lang="sk-SK" sz="2400" b="1" i="1" dirty="0" smtClean="0">
              <a:solidFill>
                <a:schemeClr val="accent2"/>
              </a:solidFill>
            </a:endParaRPr>
          </a:p>
          <a:p>
            <a:pPr lvl="0"/>
            <a:endParaRPr lang="sk-SK" sz="2400" dirty="0" smtClean="0"/>
          </a:p>
          <a:p>
            <a:endParaRPr lang="sk-SK" sz="2400" b="1" i="1" dirty="0">
              <a:solidFill>
                <a:schemeClr val="accent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95883"/>
            <a:ext cx="3000396" cy="37333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285720" y="4572008"/>
            <a:ext cx="6215106" cy="2000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sk-SK" sz="24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4714884"/>
            <a:ext cx="2458429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Predaná nevesta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1689119"/>
            <a:ext cx="5338770" cy="4525963"/>
          </a:xfrm>
        </p:spPr>
        <p:txBody>
          <a:bodyPr>
            <a:normAutofit/>
          </a:bodyPr>
          <a:lstStyle/>
          <a:p>
            <a:r>
              <a:rPr lang="sk-SK" sz="2200" dirty="0" smtClean="0"/>
              <a:t>Opera sa odohráva </a:t>
            </a:r>
            <a:br>
              <a:rPr lang="sk-SK" sz="2200" dirty="0" smtClean="0"/>
            </a:br>
            <a:r>
              <a:rPr lang="sk-SK" sz="2200" dirty="0" smtClean="0"/>
              <a:t>na českom vidieku.</a:t>
            </a:r>
            <a:br>
              <a:rPr lang="sk-SK" sz="2200" dirty="0" smtClean="0"/>
            </a:br>
            <a:endParaRPr lang="sk-SK" sz="2200" dirty="0" smtClean="0"/>
          </a:p>
          <a:p>
            <a:r>
              <a:rPr lang="sk-SK" sz="2200" dirty="0" smtClean="0"/>
              <a:t>V jedno pekné </a:t>
            </a:r>
            <a:br>
              <a:rPr lang="sk-SK" sz="2200" dirty="0" smtClean="0"/>
            </a:br>
            <a:r>
              <a:rPr lang="sk-SK" sz="2200" dirty="0" smtClean="0"/>
              <a:t>slnečné popoludnie </a:t>
            </a:r>
            <a:br>
              <a:rPr lang="sk-SK" sz="2200" dirty="0" smtClean="0"/>
            </a:br>
            <a:r>
              <a:rPr lang="sk-SK" sz="2200" dirty="0" smtClean="0"/>
              <a:t>sa koná jarmok, </a:t>
            </a:r>
            <a:br>
              <a:rPr lang="sk-SK" sz="2200" dirty="0" smtClean="0"/>
            </a:br>
            <a:r>
              <a:rPr lang="sk-SK" sz="2200" dirty="0" smtClean="0"/>
              <a:t>na ktorom dedinčania nakupujú perníky, hračky a pritom spievajú.</a:t>
            </a:r>
          </a:p>
          <a:p>
            <a:endParaRPr lang="sk-SK" sz="2200" dirty="0" smtClean="0"/>
          </a:p>
          <a:p>
            <a:r>
              <a:rPr lang="sk-SK" sz="2200" dirty="0" smtClean="0"/>
              <a:t>Vypočujte si ich spev: 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>
                <a:solidFill>
                  <a:schemeClr val="accent2"/>
                </a:solidFill>
                <a:sym typeface="Webdings"/>
              </a:rPr>
              <a:t></a:t>
            </a:r>
            <a:r>
              <a:rPr lang="sk-SK" sz="2400" dirty="0" smtClean="0"/>
              <a:t> </a:t>
            </a:r>
            <a:r>
              <a:rPr lang="sk-SK" sz="2400" b="1" i="1" dirty="0" smtClean="0">
                <a:solidFill>
                  <a:schemeClr val="accent2"/>
                </a:solidFill>
              </a:rPr>
              <a:t>Proč </a:t>
            </a:r>
            <a:r>
              <a:rPr lang="sk-SK" sz="2400" b="1" i="1" dirty="0" err="1" smtClean="0">
                <a:solidFill>
                  <a:schemeClr val="accent2"/>
                </a:solidFill>
              </a:rPr>
              <a:t>bychom</a:t>
            </a:r>
            <a:r>
              <a:rPr lang="sk-SK" sz="2400" b="1" i="1" dirty="0" smtClean="0">
                <a:solidFill>
                  <a:schemeClr val="accent2"/>
                </a:solidFill>
              </a:rPr>
              <a:t> </a:t>
            </a:r>
            <a:r>
              <a:rPr lang="sk-SK" sz="2400" b="1" i="1" dirty="0" err="1" smtClean="0">
                <a:solidFill>
                  <a:schemeClr val="accent2"/>
                </a:solidFill>
              </a:rPr>
              <a:t>se</a:t>
            </a:r>
            <a:r>
              <a:rPr lang="sk-SK" sz="2400" b="1" i="1" dirty="0" smtClean="0">
                <a:solidFill>
                  <a:schemeClr val="accent2"/>
                </a:solidFill>
              </a:rPr>
              <a:t> netešili</a:t>
            </a:r>
            <a:endParaRPr lang="sk-SK" sz="2400" b="1" i="1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C:\Users\uder\Desktop\Miro\hudba nnárodov\Prodana_cover_19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86842" y="1456487"/>
            <a:ext cx="3600000" cy="4830033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485908"/>
            <a:ext cx="1737450" cy="115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1"/>
                </a:solidFill>
              </a:rPr>
              <a:t>aNtonín</a:t>
            </a:r>
            <a:r>
              <a:rPr lang="sk-SK" dirty="0" smtClean="0">
                <a:solidFill>
                  <a:schemeClr val="accent1"/>
                </a:solidFill>
              </a:rPr>
              <a:t> </a:t>
            </a:r>
            <a:r>
              <a:rPr lang="sk-SK" dirty="0" err="1" smtClean="0">
                <a:solidFill>
                  <a:schemeClr val="accent1"/>
                </a:solidFill>
              </a:rPr>
              <a:t>dvořák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29058" y="1689119"/>
            <a:ext cx="5062542" cy="4525963"/>
          </a:xfrm>
        </p:spPr>
        <p:txBody>
          <a:bodyPr>
            <a:normAutofit/>
          </a:bodyPr>
          <a:lstStyle/>
          <a:p>
            <a:r>
              <a:rPr lang="sk-SK" sz="2400" dirty="0" smtClean="0"/>
              <a:t>hudobný skladateľ, </a:t>
            </a:r>
            <a:br>
              <a:rPr lang="sk-SK" sz="2400" dirty="0" smtClean="0"/>
            </a:br>
            <a:r>
              <a:rPr lang="sk-SK" sz="2400" dirty="0" smtClean="0"/>
              <a:t>ktorý preslávil českú hudbu po celom svete</a:t>
            </a:r>
          </a:p>
          <a:p>
            <a:endParaRPr lang="sk-SK" sz="2400" dirty="0" smtClean="0"/>
          </a:p>
          <a:p>
            <a:r>
              <a:rPr lang="sk-SK" sz="2400" dirty="0" smtClean="0"/>
              <a:t>jeho symfónie patria medzi najobľúbenejšie vo svete hudby</a:t>
            </a:r>
          </a:p>
          <a:p>
            <a:endParaRPr lang="sk-SK" sz="2400" dirty="0" smtClean="0"/>
          </a:p>
          <a:p>
            <a:r>
              <a:rPr lang="sk-SK" sz="2400" dirty="0" smtClean="0"/>
              <a:t>najznámejšie skladby:</a:t>
            </a:r>
          </a:p>
          <a:p>
            <a:pPr lvl="1">
              <a:buClr>
                <a:schemeClr val="accent2"/>
              </a:buClr>
              <a:buSzPct val="80000"/>
              <a:buFont typeface="Webdings" pitchFamily="18" charset="2"/>
              <a:buChar char="¯"/>
            </a:pPr>
            <a:r>
              <a:rPr lang="sk-SK" sz="2400" b="1" i="1" dirty="0" smtClean="0">
                <a:solidFill>
                  <a:schemeClr val="accent2"/>
                </a:solidFill>
              </a:rPr>
              <a:t>9. symfónia „Z Nového sveta“</a:t>
            </a:r>
            <a:endParaRPr lang="sk-SK" sz="2400" b="1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G:\ZŠ\skladatelia\česká národná škola\DVORAK0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143272" cy="369499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9. Symfónia „z nového sveta“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4282" y="1357298"/>
            <a:ext cx="4500594" cy="5000660"/>
          </a:xfrm>
        </p:spPr>
        <p:txBody>
          <a:bodyPr>
            <a:normAutofit/>
          </a:bodyPr>
          <a:lstStyle/>
          <a:p>
            <a:r>
              <a:rPr lang="sk-SK" sz="2200" dirty="0" smtClean="0"/>
              <a:t>Bola prvou skladbou, </a:t>
            </a:r>
            <a:br>
              <a:rPr lang="sk-SK" sz="2200" dirty="0" smtClean="0"/>
            </a:br>
            <a:r>
              <a:rPr lang="sk-SK" sz="2200" dirty="0" smtClean="0"/>
              <a:t>ktorá symbolicky </a:t>
            </a:r>
            <a:br>
              <a:rPr lang="sk-SK" sz="2200" dirty="0" smtClean="0"/>
            </a:br>
            <a:r>
              <a:rPr lang="sk-SK" sz="2200" dirty="0" smtClean="0"/>
              <a:t>odznela na Mesiaci.</a:t>
            </a:r>
          </a:p>
          <a:p>
            <a:endParaRPr lang="sk-SK" sz="2200" dirty="0" smtClean="0"/>
          </a:p>
          <a:p>
            <a:r>
              <a:rPr lang="sk-SK" sz="2200" dirty="0" smtClean="0"/>
              <a:t>Priviezol ju tam </a:t>
            </a:r>
            <a:br>
              <a:rPr lang="sk-SK" sz="2200" dirty="0" smtClean="0"/>
            </a:br>
            <a:r>
              <a:rPr lang="sk-SK" sz="2200" dirty="0" smtClean="0"/>
              <a:t>americký astronaut slovenského pôvodu </a:t>
            </a:r>
            <a:br>
              <a:rPr lang="sk-SK" sz="2200" dirty="0" smtClean="0"/>
            </a:br>
            <a:r>
              <a:rPr lang="sk-SK" sz="2200" b="1" i="1" dirty="0" err="1" smtClean="0">
                <a:solidFill>
                  <a:schemeClr val="accent2"/>
                </a:solidFill>
              </a:rPr>
              <a:t>Neil</a:t>
            </a:r>
            <a:r>
              <a:rPr lang="sk-SK" sz="2200" b="1" i="1" dirty="0" smtClean="0">
                <a:solidFill>
                  <a:schemeClr val="accent2"/>
                </a:solidFill>
              </a:rPr>
              <a:t> </a:t>
            </a:r>
            <a:r>
              <a:rPr lang="sk-SK" sz="2200" b="1" i="1" dirty="0" err="1" smtClean="0">
                <a:solidFill>
                  <a:schemeClr val="accent2"/>
                </a:solidFill>
              </a:rPr>
              <a:t>Armstrong</a:t>
            </a:r>
            <a:r>
              <a:rPr lang="sk-SK" sz="2200" dirty="0" smtClean="0"/>
              <a:t>.</a:t>
            </a:r>
          </a:p>
          <a:p>
            <a:endParaRPr lang="sk-SK" sz="2200" dirty="0" smtClean="0"/>
          </a:p>
          <a:p>
            <a:r>
              <a:rPr lang="sk-SK" sz="2200" dirty="0" smtClean="0"/>
              <a:t>Vypočujme si jej časť, </a:t>
            </a:r>
            <a:br>
              <a:rPr lang="sk-SK" sz="2200" dirty="0" smtClean="0"/>
            </a:br>
            <a:r>
              <a:rPr lang="sk-SK" sz="2200" dirty="0" smtClean="0"/>
              <a:t>v ktorej skladateľ vyjadril </a:t>
            </a:r>
            <a:br>
              <a:rPr lang="sk-SK" sz="2200" dirty="0" smtClean="0"/>
            </a:br>
            <a:r>
              <a:rPr lang="sk-SK" sz="2200" dirty="0" smtClean="0"/>
              <a:t>túžbu po domove.</a:t>
            </a:r>
          </a:p>
          <a:p>
            <a:pPr>
              <a:buNone/>
            </a:pPr>
            <a:r>
              <a:rPr lang="sk-SK" sz="2200" dirty="0" smtClean="0"/>
              <a:t>	</a:t>
            </a:r>
            <a:r>
              <a:rPr lang="sk-SK" sz="2200" dirty="0" smtClean="0">
                <a:solidFill>
                  <a:schemeClr val="accent2"/>
                </a:solidFill>
                <a:sym typeface="Webdings"/>
              </a:rPr>
              <a:t> </a:t>
            </a:r>
            <a:r>
              <a:rPr lang="sk-SK" sz="2200" b="1" i="1" dirty="0" smtClean="0">
                <a:solidFill>
                  <a:schemeClr val="accent2"/>
                </a:solidFill>
                <a:sym typeface="Webdings"/>
              </a:rPr>
              <a:t>Largo</a:t>
            </a:r>
            <a:endParaRPr lang="sk-SK" sz="22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4876" y="1428736"/>
            <a:ext cx="4143404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457200"/>
            <a:ext cx="8634442" cy="838200"/>
          </a:xfrm>
        </p:spPr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Český folklór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285860"/>
            <a:ext cx="3643338" cy="2643206"/>
          </a:xfrm>
        </p:spPr>
        <p:txBody>
          <a:bodyPr>
            <a:normAutofit/>
          </a:bodyPr>
          <a:lstStyle/>
          <a:p>
            <a:r>
              <a:rPr lang="sk-SK" sz="2200" b="1" i="1" dirty="0" smtClean="0">
                <a:solidFill>
                  <a:schemeClr val="accent2"/>
                </a:solidFill>
              </a:rPr>
              <a:t>Polka</a:t>
            </a:r>
            <a:r>
              <a:rPr lang="sk-SK" sz="2200" dirty="0" smtClean="0"/>
              <a:t/>
            </a:r>
            <a:br>
              <a:rPr lang="sk-SK" sz="2200" dirty="0" smtClean="0"/>
            </a:br>
            <a:r>
              <a:rPr lang="sk-SK" sz="2200" dirty="0" smtClean="0"/>
              <a:t>- český národný tanec </a:t>
            </a:r>
            <a:br>
              <a:rPr lang="sk-SK" sz="2200" dirty="0" smtClean="0"/>
            </a:br>
            <a:endParaRPr lang="sk-SK" sz="2200" b="1" i="1" dirty="0" smtClean="0">
              <a:solidFill>
                <a:schemeClr val="accent2"/>
              </a:solidFill>
            </a:endParaRPr>
          </a:p>
          <a:p>
            <a:r>
              <a:rPr lang="sk-SK" sz="2200" b="1" i="1" dirty="0" smtClean="0">
                <a:solidFill>
                  <a:schemeClr val="accent2"/>
                </a:solidFill>
              </a:rPr>
              <a:t>Škoda lásky</a:t>
            </a:r>
            <a:br>
              <a:rPr lang="sk-SK" sz="2200" b="1" i="1" dirty="0" smtClean="0">
                <a:solidFill>
                  <a:schemeClr val="accent2"/>
                </a:solidFill>
              </a:rPr>
            </a:br>
            <a:r>
              <a:rPr lang="sk-SK" sz="2200" b="1" i="1" dirty="0" smtClean="0">
                <a:solidFill>
                  <a:schemeClr val="accent2"/>
                </a:solidFill>
              </a:rPr>
              <a:t>- </a:t>
            </a:r>
            <a:r>
              <a:rPr lang="sk-SK" sz="2200" dirty="0" smtClean="0"/>
              <a:t>jedna z najznámejších </a:t>
            </a:r>
            <a:br>
              <a:rPr lang="sk-SK" sz="2200" dirty="0" smtClean="0"/>
            </a:br>
            <a:r>
              <a:rPr lang="sk-SK" sz="2200" dirty="0" smtClean="0"/>
              <a:t>českých ľudových piesní </a:t>
            </a:r>
          </a:p>
          <a:p>
            <a:pPr>
              <a:buNone/>
            </a:pPr>
            <a:r>
              <a:rPr lang="sk-SK" sz="2200" dirty="0" smtClean="0"/>
              <a:t>	</a:t>
            </a:r>
            <a:endParaRPr lang="sk-SK" sz="2200" b="1" i="1" dirty="0" smtClean="0">
              <a:solidFill>
                <a:schemeClr val="accent2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5944" y="1428736"/>
            <a:ext cx="4428022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24" y="3714752"/>
            <a:ext cx="2695571" cy="26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356" y="-24"/>
            <a:ext cx="8686800" cy="838200"/>
          </a:xfrm>
        </p:spPr>
        <p:txBody>
          <a:bodyPr/>
          <a:lstStyle/>
          <a:p>
            <a:pPr algn="ctr"/>
            <a:r>
              <a:rPr lang="sk-SK" dirty="0" smtClean="0"/>
              <a:t>ČESKÁ REBUBLIKA</a:t>
            </a:r>
            <a:endParaRPr lang="sk-SK" dirty="0"/>
          </a:p>
        </p:txBody>
      </p:sp>
      <p:pic>
        <p:nvPicPr>
          <p:cNvPr id="4" name="Zástupný symbol obsahu 3" descr="czech-republic-flag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488" y="1000108"/>
            <a:ext cx="3450455" cy="2500330"/>
          </a:xfrm>
        </p:spPr>
      </p:pic>
      <p:pic>
        <p:nvPicPr>
          <p:cNvPr id="2052" name="Picture 4" descr="C:\Users\uder\Desktop\hudba nnárodov\Praga_00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22627" y="714356"/>
            <a:ext cx="2235653" cy="317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714356"/>
            <a:ext cx="2264747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der\Desktop\Miro\hudba nnárodov\towns_160-1600x120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8584" y="4143380"/>
            <a:ext cx="3419630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der\Desktop\Miro\hudba nnárodov\pragu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4143380"/>
            <a:ext cx="3429024" cy="24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Vlastná 17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71342"/>
      </a:accent1>
      <a:accent2>
        <a:srgbClr val="2C5D98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lastná 6">
      <a:majorFont>
        <a:latin typeface="Georgia"/>
        <a:ea typeface=""/>
        <a:cs typeface=""/>
      </a:majorFont>
      <a:minorFont>
        <a:latin typeface="Book Antiqua"/>
        <a:ea typeface=""/>
        <a:cs typeface="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274</TotalTime>
  <Words>93</Words>
  <Application>Microsoft Office PowerPoint</Application>
  <PresentationFormat>Prezentácia na obrazovke (4:3)</PresentationFormat>
  <Paragraphs>42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Book Antiqua</vt:lpstr>
      <vt:lpstr>Georgia</vt:lpstr>
      <vt:lpstr>Webdings</vt:lpstr>
      <vt:lpstr>Wingdings 2</vt:lpstr>
      <vt:lpstr>Cestovanie</vt:lpstr>
      <vt:lpstr>HUDBA ČESKEJ REPUBLIKY</vt:lpstr>
      <vt:lpstr>ČESKÁ REBUBLIKA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HYMNA ČR</vt:lpstr>
      <vt:lpstr>BEDŘICH SMETANA</vt:lpstr>
      <vt:lpstr>Predaná nevesta</vt:lpstr>
      <vt:lpstr>aNtonín dvořák</vt:lpstr>
      <vt:lpstr>9. Symfónia „z nového sveta“</vt:lpstr>
      <vt:lpstr>Český folklór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uder</dc:creator>
  <cp:lastModifiedBy>Zuzana Frivaldská</cp:lastModifiedBy>
  <cp:revision>82</cp:revision>
  <dcterms:created xsi:type="dcterms:W3CDTF">2011-01-17T12:53:13Z</dcterms:created>
  <dcterms:modified xsi:type="dcterms:W3CDTF">2020-05-03T17:54:04Z</dcterms:modified>
</cp:coreProperties>
</file>